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21"/>
  </p:notesMasterIdLst>
  <p:sldIdLst>
    <p:sldId id="290" r:id="rId3"/>
    <p:sldId id="257" r:id="rId4"/>
    <p:sldId id="269" r:id="rId5"/>
    <p:sldId id="268" r:id="rId6"/>
    <p:sldId id="256" r:id="rId7"/>
    <p:sldId id="279" r:id="rId8"/>
    <p:sldId id="264" r:id="rId9"/>
    <p:sldId id="265" r:id="rId10"/>
    <p:sldId id="270" r:id="rId11"/>
    <p:sldId id="285" r:id="rId12"/>
    <p:sldId id="263" r:id="rId13"/>
    <p:sldId id="273" r:id="rId14"/>
    <p:sldId id="291" r:id="rId15"/>
    <p:sldId id="292" r:id="rId16"/>
    <p:sldId id="293" r:id="rId17"/>
    <p:sldId id="294" r:id="rId18"/>
    <p:sldId id="275" r:id="rId19"/>
    <p:sldId id="288" r:id="rId20"/>
  </p:sldIdLst>
  <p:sldSz cx="9144000" cy="5143500" type="screen16x9"/>
  <p:notesSz cx="6858000" cy="9144000"/>
  <p:embeddedFontLst>
    <p:embeddedFont>
      <p:font typeface="Fira Sans" panose="020B05030500000200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Fira Sans Medium" panose="020B0603050000020004" pitchFamily="34" charset="0"/>
      <p:regular r:id="rId30"/>
      <p:bold r:id="rId31"/>
      <p:italic r:id="rId32"/>
      <p:boldItalic r:id="rId33"/>
    </p:embeddedFont>
    <p:embeddedFont>
      <p:font typeface="Fira Sans SemiBold" panose="020B0603050000020004" pitchFamily="34" charset="0"/>
      <p:regular r:id="rId34"/>
      <p:bold r:id="rId35"/>
      <p:italic r:id="rId36"/>
      <p:boldItalic r:id="rId37"/>
    </p:embeddedFont>
    <p:embeddedFont>
      <p:font typeface="Livvic"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Roboto Condensed Light" panose="02000000000000000000" pitchFamily="2" charset="0"/>
      <p:regular r:id="rId46"/>
      <p: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102" d="100"/>
          <a:sy n="102" d="100"/>
        </p:scale>
        <p:origin x="912" y="72"/>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94a06c92d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94a06c92d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43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02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1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44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92a1ad2113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92a1ad2113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2"/>
        <p:cNvGrpSpPr/>
        <p:nvPr/>
      </p:nvGrpSpPr>
      <p:grpSpPr>
        <a:xfrm>
          <a:off x="0" y="0"/>
          <a:ext cx="0" cy="0"/>
          <a:chOff x="0" y="0"/>
          <a:chExt cx="0" cy="0"/>
        </a:xfrm>
      </p:grpSpPr>
      <p:sp>
        <p:nvSpPr>
          <p:cNvPr id="5303" name="Google Shape;5303;g9258ed503f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4" name="Google Shape;5304;g9258ed503f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69691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extLst>
      <p:ext uri="{BB962C8B-B14F-4D97-AF65-F5344CB8AC3E}">
        <p14:creationId xmlns:p14="http://schemas.microsoft.com/office/powerpoint/2010/main" val="695853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extLst>
      <p:ext uri="{BB962C8B-B14F-4D97-AF65-F5344CB8AC3E}">
        <p14:creationId xmlns:p14="http://schemas.microsoft.com/office/powerpoint/2010/main" val="1471370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a:spLocks noGrp="1"/>
          </p:cNvSpPr>
          <p:nvPr>
            <p:ph type="subTitle" idx="1"/>
          </p:nvPr>
        </p:nvSpPr>
        <p:spPr>
          <a:xfrm>
            <a:off x="2336850" y="2792565"/>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 name="Google Shape;31;p5"/>
          <p:cNvSpPr txBox="1">
            <a:spLocks noGrp="1"/>
          </p:cNvSpPr>
          <p:nvPr>
            <p:ph type="subTitle" idx="2"/>
          </p:nvPr>
        </p:nvSpPr>
        <p:spPr>
          <a:xfrm>
            <a:off x="4721650" y="2781757"/>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5"/>
          <p:cNvSpPr txBox="1">
            <a:spLocks noGrp="1"/>
          </p:cNvSpPr>
          <p:nvPr>
            <p:ph type="ctrTitle"/>
          </p:nvPr>
        </p:nvSpPr>
        <p:spPr>
          <a:xfrm flipH="1">
            <a:off x="4721600" y="462755"/>
            <a:ext cx="3673200" cy="13071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 name="Google Shape;33;p5"/>
          <p:cNvSpPr txBox="1">
            <a:spLocks noGrp="1"/>
          </p:cNvSpPr>
          <p:nvPr>
            <p:ph type="ctrTitle" idx="3"/>
          </p:nvPr>
        </p:nvSpPr>
        <p:spPr>
          <a:xfrm>
            <a:off x="2229313" y="2629926"/>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 name="Google Shape;34;p5"/>
          <p:cNvSpPr txBox="1">
            <a:spLocks noGrp="1"/>
          </p:cNvSpPr>
          <p:nvPr>
            <p:ph type="ctrTitle" idx="4"/>
          </p:nvPr>
        </p:nvSpPr>
        <p:spPr>
          <a:xfrm>
            <a:off x="4572000" y="2629926"/>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extLst>
      <p:ext uri="{BB962C8B-B14F-4D97-AF65-F5344CB8AC3E}">
        <p14:creationId xmlns:p14="http://schemas.microsoft.com/office/powerpoint/2010/main" val="2107198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935919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extLst>
      <p:ext uri="{BB962C8B-B14F-4D97-AF65-F5344CB8AC3E}">
        <p14:creationId xmlns:p14="http://schemas.microsoft.com/office/powerpoint/2010/main" val="3751070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01725" y="3712858"/>
            <a:ext cx="2175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 name="Google Shape;57;p9"/>
          <p:cNvSpPr txBox="1">
            <a:spLocks noGrp="1"/>
          </p:cNvSpPr>
          <p:nvPr>
            <p:ph type="subTitle" idx="2"/>
          </p:nvPr>
        </p:nvSpPr>
        <p:spPr>
          <a:xfrm>
            <a:off x="4789400" y="3715662"/>
            <a:ext cx="2175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8" name="Google Shape;58;p9"/>
          <p:cNvSpPr txBox="1">
            <a:spLocks noGrp="1"/>
          </p:cNvSpPr>
          <p:nvPr>
            <p:ph type="subTitle" idx="3"/>
          </p:nvPr>
        </p:nvSpPr>
        <p:spPr>
          <a:xfrm>
            <a:off x="2101725" y="3396845"/>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59" name="Google Shape;59;p9"/>
          <p:cNvSpPr txBox="1">
            <a:spLocks noGrp="1"/>
          </p:cNvSpPr>
          <p:nvPr>
            <p:ph type="subTitle" idx="4"/>
          </p:nvPr>
        </p:nvSpPr>
        <p:spPr>
          <a:xfrm>
            <a:off x="4789400" y="3395392"/>
            <a:ext cx="215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pic>
        <p:nvPicPr>
          <p:cNvPr id="60" name="Google Shape;60;p9"/>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62" name="Google Shape;62;p9"/>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64" name="Google Shape;64;p9"/>
          <p:cNvSpPr txBox="1">
            <a:spLocks noGrp="1"/>
          </p:cNvSpPr>
          <p:nvPr>
            <p:ph type="ctrTitle"/>
          </p:nvPr>
        </p:nvSpPr>
        <p:spPr>
          <a:xfrm flipH="1">
            <a:off x="457200" y="4450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30565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0"/>
          <p:cNvSpPr txBox="1">
            <a:spLocks noGrp="1"/>
          </p:cNvSpPr>
          <p:nvPr>
            <p:ph type="ctrTitle"/>
          </p:nvPr>
        </p:nvSpPr>
        <p:spPr>
          <a:xfrm flipH="1">
            <a:off x="1187500" y="445025"/>
            <a:ext cx="6784500" cy="172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68" name="Google Shape;68;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extLst>
      <p:ext uri="{BB962C8B-B14F-4D97-AF65-F5344CB8AC3E}">
        <p14:creationId xmlns:p14="http://schemas.microsoft.com/office/powerpoint/2010/main" val="3055711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1"/>
          <p:cNvSpPr txBox="1">
            <a:spLocks noGrp="1"/>
          </p:cNvSpPr>
          <p:nvPr>
            <p:ph type="title" hasCustomPrompt="1"/>
          </p:nvPr>
        </p:nvSpPr>
        <p:spPr>
          <a:xfrm>
            <a:off x="539999" y="1400065"/>
            <a:ext cx="8064000" cy="17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1500"/>
            </a:lvl1pPr>
            <a:lvl2pPr lvl="1"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1"/>
          <p:cNvSpPr txBox="1">
            <a:spLocks noGrp="1"/>
          </p:cNvSpPr>
          <p:nvPr>
            <p:ph type="subTitle" idx="1"/>
          </p:nvPr>
        </p:nvSpPr>
        <p:spPr>
          <a:xfrm>
            <a:off x="537375" y="3235240"/>
            <a:ext cx="8066700" cy="3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pic>
        <p:nvPicPr>
          <p:cNvPr id="74" name="Google Shape;74;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5" name="Google Shape;75;p11"/>
          <p:cNvPicPr preferRelativeResize="0"/>
          <p:nvPr/>
        </p:nvPicPr>
        <p:blipFill>
          <a:blip r:embed="rId2">
            <a:alphaModFix/>
          </a:blip>
          <a:stretch>
            <a:fillRect/>
          </a:stretch>
        </p:blipFill>
        <p:spPr>
          <a:xfrm rot="10800000" flipH="1">
            <a:off x="0" y="3414791"/>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rot="10800000" flipH="1">
            <a:off x="-104897" y="-695083"/>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extLst>
      <p:ext uri="{BB962C8B-B14F-4D97-AF65-F5344CB8AC3E}">
        <p14:creationId xmlns:p14="http://schemas.microsoft.com/office/powerpoint/2010/main" val="3402067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3150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397684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1"/>
          </p:nvPr>
        </p:nvSpPr>
        <p:spPr>
          <a:xfrm>
            <a:off x="657228" y="2252441"/>
            <a:ext cx="19593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3"/>
          </p:nvPr>
        </p:nvSpPr>
        <p:spPr>
          <a:xfrm>
            <a:off x="693636"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5"/>
          </p:nvPr>
        </p:nvSpPr>
        <p:spPr>
          <a:xfrm>
            <a:off x="3188332" y="2252437"/>
            <a:ext cx="183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3233530" y="3580934"/>
            <a:ext cx="1753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4"/>
          <p:cNvSpPr txBox="1">
            <a:spLocks noGrp="1"/>
          </p:cNvSpPr>
          <p:nvPr>
            <p:ph type="subTitle" idx="7"/>
          </p:nvPr>
        </p:nvSpPr>
        <p:spPr>
          <a:xfrm>
            <a:off x="3157180"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4"/>
          <p:cNvSpPr txBox="1">
            <a:spLocks noGrp="1"/>
          </p:cNvSpPr>
          <p:nvPr>
            <p:ph type="title" idx="9" hasCustomPrompt="1"/>
          </p:nvPr>
        </p:nvSpPr>
        <p:spPr>
          <a:xfrm>
            <a:off x="683628" y="1358010"/>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a:spLocks noGrp="1"/>
          </p:cNvSpPr>
          <p:nvPr>
            <p:ph type="title" idx="13" hasCustomPrompt="1"/>
          </p:nvPr>
        </p:nvSpPr>
        <p:spPr>
          <a:xfrm>
            <a:off x="693636" y="3141768"/>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a:spLocks noGrp="1"/>
          </p:cNvSpPr>
          <p:nvPr>
            <p:ph type="title" idx="14" hasCustomPrompt="1"/>
          </p:nvPr>
        </p:nvSpPr>
        <p:spPr>
          <a:xfrm>
            <a:off x="3180682" y="1370400"/>
            <a:ext cx="1853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a:spLocks noGrp="1"/>
          </p:cNvSpPr>
          <p:nvPr>
            <p:ph type="title" idx="15" hasCustomPrompt="1"/>
          </p:nvPr>
        </p:nvSpPr>
        <p:spPr>
          <a:xfrm>
            <a:off x="3233530" y="314177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261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2722955" y="3329200"/>
            <a:ext cx="369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16" name="Google Shape;116;p15"/>
          <p:cNvSpPr txBox="1">
            <a:spLocks noGrp="1"/>
          </p:cNvSpPr>
          <p:nvPr>
            <p:ph type="ctrTitle"/>
          </p:nvPr>
        </p:nvSpPr>
        <p:spPr>
          <a:xfrm>
            <a:off x="1710150" y="1328125"/>
            <a:ext cx="5723700" cy="1864500"/>
          </a:xfrm>
          <a:prstGeom prst="rect">
            <a:avLst/>
          </a:prstGeom>
        </p:spPr>
        <p:txBody>
          <a:bodyPr spcFirstLastPara="1" wrap="square" lIns="91425" tIns="91425" rIns="91425" bIns="91425" anchor="ctr" anchorCtr="0">
            <a:noAutofit/>
          </a:bodyPr>
          <a:lstStyle>
            <a:lvl1pPr lvl="0" algn="ct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extLst>
      <p:ext uri="{BB962C8B-B14F-4D97-AF65-F5344CB8AC3E}">
        <p14:creationId xmlns:p14="http://schemas.microsoft.com/office/powerpoint/2010/main" val="527898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extLst>
      <p:ext uri="{BB962C8B-B14F-4D97-AF65-F5344CB8AC3E}">
        <p14:creationId xmlns:p14="http://schemas.microsoft.com/office/powerpoint/2010/main" val="1822539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379980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3143300" y="1928850"/>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34" name="Google Shape;134;p18"/>
          <p:cNvSpPr txBox="1">
            <a:spLocks noGrp="1"/>
          </p:cNvSpPr>
          <p:nvPr>
            <p:ph type="ctrTitle"/>
          </p:nvPr>
        </p:nvSpPr>
        <p:spPr>
          <a:xfrm flipH="1">
            <a:off x="2876000" y="709650"/>
            <a:ext cx="3392100" cy="838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9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135" name="Google Shape;135;p18"/>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36" name="Google Shape;136;p18"/>
          <p:cNvPicPr preferRelativeResize="0"/>
          <p:nvPr/>
        </p:nvPicPr>
        <p:blipFill>
          <a:blip r:embed="rId2">
            <a:alphaModFix/>
          </a:blip>
          <a:stretch>
            <a:fillRect/>
          </a:stretch>
        </p:blipFill>
        <p:spPr>
          <a:xfrm>
            <a:off x="-12" y="2868654"/>
            <a:ext cx="3802725" cy="3431200"/>
          </a:xfrm>
          <a:prstGeom prst="rect">
            <a:avLst/>
          </a:prstGeom>
          <a:noFill/>
          <a:ln>
            <a:noFill/>
          </a:ln>
        </p:spPr>
      </p:pic>
    </p:spTree>
    <p:extLst>
      <p:ext uri="{BB962C8B-B14F-4D97-AF65-F5344CB8AC3E}">
        <p14:creationId xmlns:p14="http://schemas.microsoft.com/office/powerpoint/2010/main" val="1141106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39" name="Google Shape;139;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0" name="Google Shape;140;p19"/>
          <p:cNvSpPr txBox="1">
            <a:spLocks noGrp="1"/>
          </p:cNvSpPr>
          <p:nvPr>
            <p:ph type="ctrTitle"/>
          </p:nvPr>
        </p:nvSpPr>
        <p:spPr>
          <a:xfrm flipH="1">
            <a:off x="2359650" y="1400650"/>
            <a:ext cx="4424700" cy="93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1" name="Google Shape;141;p19"/>
          <p:cNvSpPr txBox="1">
            <a:spLocks noGrp="1"/>
          </p:cNvSpPr>
          <p:nvPr>
            <p:ph type="subTitle" idx="1"/>
          </p:nvPr>
        </p:nvSpPr>
        <p:spPr>
          <a:xfrm>
            <a:off x="2378700" y="2530005"/>
            <a:ext cx="4386600" cy="9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4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Tree>
    <p:extLst>
      <p:ext uri="{BB962C8B-B14F-4D97-AF65-F5344CB8AC3E}">
        <p14:creationId xmlns:p14="http://schemas.microsoft.com/office/powerpoint/2010/main" val="323286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extLst>
      <p:ext uri="{BB962C8B-B14F-4D97-AF65-F5344CB8AC3E}">
        <p14:creationId xmlns:p14="http://schemas.microsoft.com/office/powerpoint/2010/main" val="2300919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46"/>
        <p:cNvGrpSpPr/>
        <p:nvPr/>
      </p:nvGrpSpPr>
      <p:grpSpPr>
        <a:xfrm>
          <a:off x="0" y="0"/>
          <a:ext cx="0" cy="0"/>
          <a:chOff x="0" y="0"/>
          <a:chExt cx="0" cy="0"/>
        </a:xfrm>
      </p:grpSpPr>
      <p:sp>
        <p:nvSpPr>
          <p:cNvPr id="147" name="Google Shape;147;p21"/>
          <p:cNvSpPr txBox="1">
            <a:spLocks noGrp="1"/>
          </p:cNvSpPr>
          <p:nvPr>
            <p:ph type="ctrTitle"/>
          </p:nvPr>
        </p:nvSpPr>
        <p:spPr>
          <a:xfrm>
            <a:off x="5225420" y="1852550"/>
            <a:ext cx="2965200" cy="67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21"/>
          <p:cNvSpPr txBox="1">
            <a:spLocks noGrp="1"/>
          </p:cNvSpPr>
          <p:nvPr>
            <p:ph type="subTitle" idx="1"/>
          </p:nvPr>
        </p:nvSpPr>
        <p:spPr>
          <a:xfrm>
            <a:off x="5242550" y="2648825"/>
            <a:ext cx="2930700" cy="122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49" name="Google Shape;149;p21"/>
          <p:cNvPicPr preferRelativeResize="0"/>
          <p:nvPr/>
        </p:nvPicPr>
        <p:blipFill>
          <a:blip r:embed="rId2">
            <a:alphaModFix/>
          </a:blip>
          <a:stretch>
            <a:fillRect/>
          </a:stretch>
        </p:blipFill>
        <p:spPr>
          <a:xfrm rot="10800000">
            <a:off x="6112650" y="3448750"/>
            <a:ext cx="3802725" cy="3431200"/>
          </a:xfrm>
          <a:prstGeom prst="rect">
            <a:avLst/>
          </a:prstGeom>
          <a:noFill/>
          <a:ln>
            <a:noFill/>
          </a:ln>
        </p:spPr>
      </p:pic>
    </p:spTree>
    <p:extLst>
      <p:ext uri="{BB962C8B-B14F-4D97-AF65-F5344CB8AC3E}">
        <p14:creationId xmlns:p14="http://schemas.microsoft.com/office/powerpoint/2010/main" val="3877243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4838200" y="1496605"/>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2" name="Google Shape;152;p22"/>
          <p:cNvSpPr txBox="1">
            <a:spLocks noGrp="1"/>
          </p:cNvSpPr>
          <p:nvPr>
            <p:ph type="subTitle" idx="2"/>
          </p:nvPr>
        </p:nvSpPr>
        <p:spPr>
          <a:xfrm>
            <a:off x="4838200" y="3792973"/>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3" name="Google Shape;153;p22"/>
          <p:cNvSpPr txBox="1">
            <a:spLocks noGrp="1"/>
          </p:cNvSpPr>
          <p:nvPr>
            <p:ph type="ctrTitle"/>
          </p:nvPr>
        </p:nvSpPr>
        <p:spPr>
          <a:xfrm flipH="1">
            <a:off x="457275" y="1931475"/>
            <a:ext cx="2875200" cy="12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4" name="Google Shape;154;p22"/>
          <p:cNvSpPr txBox="1">
            <a:spLocks noGrp="1"/>
          </p:cNvSpPr>
          <p:nvPr>
            <p:ph type="ctrTitle" idx="3"/>
          </p:nvPr>
        </p:nvSpPr>
        <p:spPr>
          <a:xfrm>
            <a:off x="4838200" y="1336535"/>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5" name="Google Shape;155;p22"/>
          <p:cNvSpPr txBox="1">
            <a:spLocks noGrp="1"/>
          </p:cNvSpPr>
          <p:nvPr>
            <p:ph type="ctrTitle" idx="4"/>
          </p:nvPr>
        </p:nvSpPr>
        <p:spPr>
          <a:xfrm>
            <a:off x="4838200" y="3626911"/>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pic>
        <p:nvPicPr>
          <p:cNvPr id="156" name="Google Shape;156;p22"/>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57" name="Google Shape;157;p22"/>
          <p:cNvPicPr preferRelativeResize="0"/>
          <p:nvPr/>
        </p:nvPicPr>
        <p:blipFill>
          <a:blip r:embed="rId2">
            <a:alphaModFix/>
          </a:blip>
          <a:stretch>
            <a:fillRect/>
          </a:stretch>
        </p:blipFill>
        <p:spPr>
          <a:xfrm rot="10800000" flipH="1">
            <a:off x="-14675" y="3549775"/>
            <a:ext cx="2300675" cy="2075900"/>
          </a:xfrm>
          <a:prstGeom prst="rect">
            <a:avLst/>
          </a:prstGeom>
          <a:noFill/>
          <a:ln>
            <a:noFill/>
          </a:ln>
        </p:spPr>
      </p:pic>
      <p:sp>
        <p:nvSpPr>
          <p:cNvPr id="158" name="Google Shape;158;p22"/>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85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60"/>
        <p:cNvGrpSpPr/>
        <p:nvPr/>
      </p:nvGrpSpPr>
      <p:grpSpPr>
        <a:xfrm>
          <a:off x="0" y="0"/>
          <a:ext cx="0" cy="0"/>
          <a:chOff x="0" y="0"/>
          <a:chExt cx="0" cy="0"/>
        </a:xfrm>
      </p:grpSpPr>
      <p:sp>
        <p:nvSpPr>
          <p:cNvPr id="161" name="Google Shape;161;p23"/>
          <p:cNvSpPr txBox="1">
            <a:spLocks noGrp="1"/>
          </p:cNvSpPr>
          <p:nvPr>
            <p:ph type="subTitle" idx="1"/>
          </p:nvPr>
        </p:nvSpPr>
        <p:spPr>
          <a:xfrm>
            <a:off x="4390050" y="2938200"/>
            <a:ext cx="3405000" cy="174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62" name="Google Shape;162;p23"/>
          <p:cNvSpPr txBox="1">
            <a:spLocks noGrp="1"/>
          </p:cNvSpPr>
          <p:nvPr>
            <p:ph type="ctrTitle"/>
          </p:nvPr>
        </p:nvSpPr>
        <p:spPr>
          <a:xfrm flipH="1">
            <a:off x="4114500" y="2004895"/>
            <a:ext cx="3956100" cy="78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63" name="Google Shape;163;p23"/>
          <p:cNvPicPr preferRelativeResize="0"/>
          <p:nvPr/>
        </p:nvPicPr>
        <p:blipFill>
          <a:blip r:embed="rId2">
            <a:alphaModFix/>
          </a:blip>
          <a:stretch>
            <a:fillRect/>
          </a:stretch>
        </p:blipFill>
        <p:spPr>
          <a:xfrm rot="10800000" flipH="1">
            <a:off x="-823501" y="-1143550"/>
            <a:ext cx="4655626" cy="4200750"/>
          </a:xfrm>
          <a:prstGeom prst="rect">
            <a:avLst/>
          </a:prstGeom>
          <a:noFill/>
          <a:ln>
            <a:noFill/>
          </a:ln>
        </p:spPr>
      </p:pic>
      <p:pic>
        <p:nvPicPr>
          <p:cNvPr id="164" name="Google Shape;164;p23"/>
          <p:cNvPicPr preferRelativeResize="0"/>
          <p:nvPr/>
        </p:nvPicPr>
        <p:blipFill>
          <a:blip r:embed="rId2">
            <a:alphaModFix/>
          </a:blip>
          <a:stretch>
            <a:fillRect/>
          </a:stretch>
        </p:blipFill>
        <p:spPr>
          <a:xfrm>
            <a:off x="-1311459" y="2523800"/>
            <a:ext cx="3802725" cy="3431200"/>
          </a:xfrm>
          <a:prstGeom prst="rect">
            <a:avLst/>
          </a:prstGeom>
          <a:noFill/>
          <a:ln>
            <a:noFill/>
          </a:ln>
        </p:spPr>
      </p:pic>
    </p:spTree>
    <p:extLst>
      <p:ext uri="{BB962C8B-B14F-4D97-AF65-F5344CB8AC3E}">
        <p14:creationId xmlns:p14="http://schemas.microsoft.com/office/powerpoint/2010/main" val="39444925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9" name="Google Shape;169;p24"/>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24"/>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extLst>
      <p:ext uri="{BB962C8B-B14F-4D97-AF65-F5344CB8AC3E}">
        <p14:creationId xmlns:p14="http://schemas.microsoft.com/office/powerpoint/2010/main" val="30413443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0" name="Google Shape;180;p25"/>
          <p:cNvSpPr txBox="1">
            <a:spLocks noGrp="1"/>
          </p:cNvSpPr>
          <p:nvPr>
            <p:ph type="ctrTitle" idx="2"/>
          </p:nvPr>
        </p:nvSpPr>
        <p:spPr>
          <a:xfrm>
            <a:off x="3716190" y="206257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1" name="Google Shape;181;p25"/>
          <p:cNvSpPr txBox="1">
            <a:spLocks noGrp="1"/>
          </p:cNvSpPr>
          <p:nvPr>
            <p:ph type="subTitle" idx="1"/>
          </p:nvPr>
        </p:nvSpPr>
        <p:spPr>
          <a:xfrm>
            <a:off x="3716190" y="2765019"/>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5"/>
          <p:cNvSpPr txBox="1">
            <a:spLocks noGrp="1"/>
          </p:cNvSpPr>
          <p:nvPr>
            <p:ph type="ctrTitle" idx="3"/>
          </p:nvPr>
        </p:nvSpPr>
        <p:spPr>
          <a:xfrm>
            <a:off x="5910940" y="206632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3" name="Google Shape;183;p25"/>
          <p:cNvSpPr txBox="1">
            <a:spLocks noGrp="1"/>
          </p:cNvSpPr>
          <p:nvPr>
            <p:ph type="subTitle" idx="4"/>
          </p:nvPr>
        </p:nvSpPr>
        <p:spPr>
          <a:xfrm>
            <a:off x="5910940" y="2866007"/>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5"/>
          <p:cNvSpPr txBox="1">
            <a:spLocks noGrp="1"/>
          </p:cNvSpPr>
          <p:nvPr>
            <p:ph type="ctrTitle" idx="5"/>
          </p:nvPr>
        </p:nvSpPr>
        <p:spPr>
          <a:xfrm>
            <a:off x="1521440" y="206258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5" name="Google Shape;185;p25"/>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6" name="Google Shape;186;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9" name="Google Shape;189;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283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95"/>
        <p:cNvGrpSpPr/>
        <p:nvPr/>
      </p:nvGrpSpPr>
      <p:grpSpPr>
        <a:xfrm>
          <a:off x="0" y="0"/>
          <a:ext cx="0" cy="0"/>
          <a:chOff x="0" y="0"/>
          <a:chExt cx="0" cy="0"/>
        </a:xfrm>
      </p:grpSpPr>
      <p:sp>
        <p:nvSpPr>
          <p:cNvPr id="196" name="Google Shape;196;p26"/>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7" name="Google Shape;197;p26"/>
          <p:cNvSpPr txBox="1">
            <a:spLocks noGrp="1"/>
          </p:cNvSpPr>
          <p:nvPr>
            <p:ph type="ctrTitle" idx="2"/>
          </p:nvPr>
        </p:nvSpPr>
        <p:spPr>
          <a:xfrm>
            <a:off x="3675800" y="1638900"/>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6"/>
          <p:cNvSpPr txBox="1">
            <a:spLocks noGrp="1"/>
          </p:cNvSpPr>
          <p:nvPr>
            <p:ph type="subTitle" idx="1"/>
          </p:nvPr>
        </p:nvSpPr>
        <p:spPr>
          <a:xfrm>
            <a:off x="3675813" y="2100350"/>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9" name="Google Shape;199;p26"/>
          <p:cNvSpPr txBox="1">
            <a:spLocks noGrp="1"/>
          </p:cNvSpPr>
          <p:nvPr>
            <p:ph type="ctrTitle" idx="3"/>
          </p:nvPr>
        </p:nvSpPr>
        <p:spPr>
          <a:xfrm>
            <a:off x="5921301" y="1628801"/>
            <a:ext cx="1818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6"/>
          <p:cNvSpPr txBox="1">
            <a:spLocks noGrp="1"/>
          </p:cNvSpPr>
          <p:nvPr>
            <p:ph type="subTitle" idx="4"/>
          </p:nvPr>
        </p:nvSpPr>
        <p:spPr>
          <a:xfrm>
            <a:off x="5898455" y="2074101"/>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1" name="Google Shape;201;p26"/>
          <p:cNvSpPr txBox="1">
            <a:spLocks noGrp="1"/>
          </p:cNvSpPr>
          <p:nvPr>
            <p:ph type="ctrTitle" idx="5"/>
          </p:nvPr>
        </p:nvSpPr>
        <p:spPr>
          <a:xfrm>
            <a:off x="1413972" y="1638900"/>
            <a:ext cx="1888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6"/>
          <p:cNvSpPr txBox="1">
            <a:spLocks noGrp="1"/>
          </p:cNvSpPr>
          <p:nvPr>
            <p:ph type="subTitle" idx="6"/>
          </p:nvPr>
        </p:nvSpPr>
        <p:spPr>
          <a:xfrm>
            <a:off x="1416400" y="2100350"/>
            <a:ext cx="1883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3" name="Google Shape;203;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204" name="Google Shape;204;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5" name="Google Shape;205;p26"/>
          <p:cNvSpPr txBox="1">
            <a:spLocks noGrp="1"/>
          </p:cNvSpPr>
          <p:nvPr>
            <p:ph type="ctrTitle" idx="7"/>
          </p:nvPr>
        </p:nvSpPr>
        <p:spPr>
          <a:xfrm>
            <a:off x="5920295"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6" name="Google Shape;206;p26"/>
          <p:cNvSpPr txBox="1">
            <a:spLocks noGrp="1"/>
          </p:cNvSpPr>
          <p:nvPr>
            <p:ph type="subTitle" idx="8"/>
          </p:nvPr>
        </p:nvSpPr>
        <p:spPr>
          <a:xfrm>
            <a:off x="5920252"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7" name="Google Shape;207;p26"/>
          <p:cNvSpPr txBox="1">
            <a:spLocks noGrp="1"/>
          </p:cNvSpPr>
          <p:nvPr>
            <p:ph type="ctrTitle" idx="9"/>
          </p:nvPr>
        </p:nvSpPr>
        <p:spPr>
          <a:xfrm>
            <a:off x="1413969"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8" name="Google Shape;208;p26"/>
          <p:cNvSpPr txBox="1">
            <a:spLocks noGrp="1"/>
          </p:cNvSpPr>
          <p:nvPr>
            <p:ph type="subTitle" idx="13"/>
          </p:nvPr>
        </p:nvSpPr>
        <p:spPr>
          <a:xfrm>
            <a:off x="1413926"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9" name="Google Shape;209;p26"/>
          <p:cNvSpPr txBox="1">
            <a:spLocks noGrp="1"/>
          </p:cNvSpPr>
          <p:nvPr>
            <p:ph type="ctrTitle" idx="14"/>
          </p:nvPr>
        </p:nvSpPr>
        <p:spPr>
          <a:xfrm>
            <a:off x="3675843"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0" name="Google Shape;210;p26"/>
          <p:cNvSpPr txBox="1">
            <a:spLocks noGrp="1"/>
          </p:cNvSpPr>
          <p:nvPr>
            <p:ph type="subTitle" idx="15"/>
          </p:nvPr>
        </p:nvSpPr>
        <p:spPr>
          <a:xfrm>
            <a:off x="3675800"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11" name="Google Shape;211;p26"/>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814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17"/>
        <p:cNvGrpSpPr/>
        <p:nvPr/>
      </p:nvGrpSpPr>
      <p:grpSpPr>
        <a:xfrm>
          <a:off x="0" y="0"/>
          <a:ext cx="0" cy="0"/>
          <a:chOff x="0" y="0"/>
          <a:chExt cx="0" cy="0"/>
        </a:xfrm>
      </p:grpSpPr>
      <p:sp>
        <p:nvSpPr>
          <p:cNvPr id="218" name="Google Shape;218;p27"/>
          <p:cNvSpPr txBox="1">
            <a:spLocks noGrp="1"/>
          </p:cNvSpPr>
          <p:nvPr>
            <p:ph type="ctrTitle"/>
          </p:nvPr>
        </p:nvSpPr>
        <p:spPr>
          <a:xfrm>
            <a:off x="1242600" y="183097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9" name="Google Shape;219;p27"/>
          <p:cNvSpPr txBox="1">
            <a:spLocks noGrp="1"/>
          </p:cNvSpPr>
          <p:nvPr>
            <p:ph type="subTitle" idx="1"/>
          </p:nvPr>
        </p:nvSpPr>
        <p:spPr>
          <a:xfrm>
            <a:off x="3106675" y="2632418"/>
            <a:ext cx="2930700" cy="128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0" name="Google Shape;220;p27"/>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1" name="Google Shape;221;p27"/>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222" name="Google Shape;222;p27"/>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extLst>
      <p:ext uri="{BB962C8B-B14F-4D97-AF65-F5344CB8AC3E}">
        <p14:creationId xmlns:p14="http://schemas.microsoft.com/office/powerpoint/2010/main" val="1218910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23"/>
        <p:cNvGrpSpPr/>
        <p:nvPr/>
      </p:nvGrpSpPr>
      <p:grpSpPr>
        <a:xfrm>
          <a:off x="0" y="0"/>
          <a:ext cx="0" cy="0"/>
          <a:chOff x="0" y="0"/>
          <a:chExt cx="0" cy="0"/>
        </a:xfrm>
      </p:grpSpPr>
      <p:sp>
        <p:nvSpPr>
          <p:cNvPr id="224" name="Google Shape;224;p2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5" name="Google Shape;225;p28"/>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6" name="Google Shape;226;p28"/>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7" name="Google Shape;227;p28"/>
          <p:cNvPicPr preferRelativeResize="0"/>
          <p:nvPr/>
        </p:nvPicPr>
        <p:blipFill>
          <a:blip r:embed="rId2">
            <a:alphaModFix/>
          </a:blip>
          <a:stretch>
            <a:fillRect/>
          </a:stretch>
        </p:blipFill>
        <p:spPr>
          <a:xfrm rot="10800000" flipH="1">
            <a:off x="100" y="2134944"/>
            <a:ext cx="3802725" cy="3431200"/>
          </a:xfrm>
          <a:prstGeom prst="rect">
            <a:avLst/>
          </a:prstGeom>
          <a:noFill/>
          <a:ln>
            <a:noFill/>
          </a:ln>
        </p:spPr>
      </p:pic>
      <p:pic>
        <p:nvPicPr>
          <p:cNvPr id="228" name="Google Shape;228;p28"/>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extLst>
      <p:ext uri="{BB962C8B-B14F-4D97-AF65-F5344CB8AC3E}">
        <p14:creationId xmlns:p14="http://schemas.microsoft.com/office/powerpoint/2010/main" val="37271399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29"/>
        <p:cNvGrpSpPr/>
        <p:nvPr/>
      </p:nvGrpSpPr>
      <p:grpSpPr>
        <a:xfrm>
          <a:off x="0" y="0"/>
          <a:ext cx="0" cy="0"/>
          <a:chOff x="0" y="0"/>
          <a:chExt cx="0" cy="0"/>
        </a:xfrm>
      </p:grpSpPr>
      <p:sp>
        <p:nvSpPr>
          <p:cNvPr id="230" name="Google Shape;230;p29"/>
          <p:cNvSpPr txBox="1">
            <a:spLocks noGrp="1"/>
          </p:cNvSpPr>
          <p:nvPr>
            <p:ph type="ctrTitle"/>
          </p:nvPr>
        </p:nvSpPr>
        <p:spPr>
          <a:xfrm>
            <a:off x="1250675" y="2994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1" name="Google Shape;231;p29"/>
          <p:cNvSpPr txBox="1">
            <a:spLocks noGrp="1"/>
          </p:cNvSpPr>
          <p:nvPr>
            <p:ph type="subTitle" idx="1"/>
          </p:nvPr>
        </p:nvSpPr>
        <p:spPr>
          <a:xfrm>
            <a:off x="3114750" y="36310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32" name="Google Shape;232;p29"/>
          <p:cNvPicPr preferRelativeResize="0"/>
          <p:nvPr/>
        </p:nvPicPr>
        <p:blipFill>
          <a:blip r:embed="rId2">
            <a:alphaModFix/>
          </a:blip>
          <a:stretch>
            <a:fillRect/>
          </a:stretch>
        </p:blipFill>
        <p:spPr>
          <a:xfrm flipH="1">
            <a:off x="5341286" y="0"/>
            <a:ext cx="3802725" cy="3431200"/>
          </a:xfrm>
          <a:prstGeom prst="rect">
            <a:avLst/>
          </a:prstGeom>
          <a:noFill/>
          <a:ln>
            <a:noFill/>
          </a:ln>
        </p:spPr>
      </p:pic>
      <p:pic>
        <p:nvPicPr>
          <p:cNvPr id="233" name="Google Shape;233;p29"/>
          <p:cNvPicPr preferRelativeResize="0"/>
          <p:nvPr/>
        </p:nvPicPr>
        <p:blipFill>
          <a:blip r:embed="rId2">
            <a:alphaModFix/>
          </a:blip>
          <a:stretch>
            <a:fillRect/>
          </a:stretch>
        </p:blipFill>
        <p:spPr>
          <a:xfrm>
            <a:off x="8150" y="0"/>
            <a:ext cx="3802725" cy="3431200"/>
          </a:xfrm>
          <a:prstGeom prst="rect">
            <a:avLst/>
          </a:prstGeom>
          <a:noFill/>
          <a:ln>
            <a:noFill/>
          </a:ln>
        </p:spPr>
      </p:pic>
    </p:spTree>
    <p:extLst>
      <p:ext uri="{BB962C8B-B14F-4D97-AF65-F5344CB8AC3E}">
        <p14:creationId xmlns:p14="http://schemas.microsoft.com/office/powerpoint/2010/main" val="29861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57200" y="453668"/>
            <a:ext cx="8229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6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236" name="Google Shape;236;p30"/>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37" name="Google Shape;237;p30"/>
          <p:cNvSpPr txBox="1">
            <a:spLocks noGrp="1"/>
          </p:cNvSpPr>
          <p:nvPr>
            <p:ph type="subTitle" idx="1"/>
          </p:nvPr>
        </p:nvSpPr>
        <p:spPr>
          <a:xfrm>
            <a:off x="1638300" y="3524733"/>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8" name="Google Shape;238;p30"/>
          <p:cNvSpPr txBox="1">
            <a:spLocks noGrp="1"/>
          </p:cNvSpPr>
          <p:nvPr>
            <p:ph type="subTitle" idx="2"/>
          </p:nvPr>
        </p:nvSpPr>
        <p:spPr>
          <a:xfrm>
            <a:off x="3104700" y="3514233"/>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9" name="Google Shape;239;p30"/>
          <p:cNvSpPr txBox="1">
            <a:spLocks noGrp="1"/>
          </p:cNvSpPr>
          <p:nvPr>
            <p:ph type="subTitle" idx="3"/>
          </p:nvPr>
        </p:nvSpPr>
        <p:spPr>
          <a:xfrm>
            <a:off x="4571100" y="3511408"/>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0" name="Google Shape;240;p30"/>
          <p:cNvSpPr txBox="1">
            <a:spLocks noGrp="1"/>
          </p:cNvSpPr>
          <p:nvPr>
            <p:ph type="subTitle" idx="4"/>
          </p:nvPr>
        </p:nvSpPr>
        <p:spPr>
          <a:xfrm>
            <a:off x="6023400" y="3529870"/>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1" name="Google Shape;241;p30"/>
          <p:cNvSpPr txBox="1">
            <a:spLocks noGrp="1"/>
          </p:cNvSpPr>
          <p:nvPr>
            <p:ph type="subTitle" idx="5"/>
          </p:nvPr>
        </p:nvSpPr>
        <p:spPr>
          <a:xfrm>
            <a:off x="1638300" y="3196233"/>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2" name="Google Shape;242;p30"/>
          <p:cNvSpPr txBox="1">
            <a:spLocks noGrp="1"/>
          </p:cNvSpPr>
          <p:nvPr>
            <p:ph type="subTitle" idx="6"/>
          </p:nvPr>
        </p:nvSpPr>
        <p:spPr>
          <a:xfrm>
            <a:off x="3104700" y="3196233"/>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3" name="Google Shape;243;p30"/>
          <p:cNvSpPr txBox="1">
            <a:spLocks noGrp="1"/>
          </p:cNvSpPr>
          <p:nvPr>
            <p:ph type="subTitle" idx="7"/>
          </p:nvPr>
        </p:nvSpPr>
        <p:spPr>
          <a:xfrm>
            <a:off x="4571999"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4" name="Google Shape;244;p30"/>
          <p:cNvSpPr txBox="1">
            <a:spLocks noGrp="1"/>
          </p:cNvSpPr>
          <p:nvPr>
            <p:ph type="subTitle" idx="8"/>
          </p:nvPr>
        </p:nvSpPr>
        <p:spPr>
          <a:xfrm>
            <a:off x="6037498"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3317055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45"/>
        <p:cNvGrpSpPr/>
        <p:nvPr/>
      </p:nvGrpSpPr>
      <p:grpSpPr>
        <a:xfrm>
          <a:off x="0" y="0"/>
          <a:ext cx="0" cy="0"/>
          <a:chOff x="0" y="0"/>
          <a:chExt cx="0" cy="0"/>
        </a:xfrm>
      </p:grpSpPr>
      <p:sp>
        <p:nvSpPr>
          <p:cNvPr id="246" name="Google Shape;246;p31"/>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47" name="Google Shape;247;p31"/>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48" name="Google Shape;248;p31"/>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
        <p:nvSpPr>
          <p:cNvPr id="249" name="Google Shape;249;p31"/>
          <p:cNvSpPr txBox="1">
            <a:spLocks noGrp="1"/>
          </p:cNvSpPr>
          <p:nvPr>
            <p:ph type="subTitle" idx="1"/>
          </p:nvPr>
        </p:nvSpPr>
        <p:spPr>
          <a:xfrm>
            <a:off x="540000" y="3527280"/>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31"/>
          <p:cNvSpPr txBox="1">
            <a:spLocks noGrp="1"/>
          </p:cNvSpPr>
          <p:nvPr>
            <p:ph type="subTitle" idx="2"/>
          </p:nvPr>
        </p:nvSpPr>
        <p:spPr>
          <a:xfrm>
            <a:off x="2741438" y="2077288"/>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1" name="Google Shape;251;p31"/>
          <p:cNvSpPr txBox="1">
            <a:spLocks noGrp="1"/>
          </p:cNvSpPr>
          <p:nvPr>
            <p:ph type="subTitle" idx="3"/>
          </p:nvPr>
        </p:nvSpPr>
        <p:spPr>
          <a:xfrm>
            <a:off x="5033512" y="3516526"/>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 name="Google Shape;252;p31"/>
          <p:cNvSpPr txBox="1">
            <a:spLocks noGrp="1"/>
          </p:cNvSpPr>
          <p:nvPr>
            <p:ph type="subTitle" idx="4"/>
          </p:nvPr>
        </p:nvSpPr>
        <p:spPr>
          <a:xfrm>
            <a:off x="7214825" y="2077856"/>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31"/>
          <p:cNvSpPr txBox="1">
            <a:spLocks noGrp="1"/>
          </p:cNvSpPr>
          <p:nvPr>
            <p:ph type="subTitle" idx="5"/>
          </p:nvPr>
        </p:nvSpPr>
        <p:spPr>
          <a:xfrm>
            <a:off x="532050" y="3198780"/>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4" name="Google Shape;254;p31"/>
          <p:cNvSpPr txBox="1">
            <a:spLocks noGrp="1"/>
          </p:cNvSpPr>
          <p:nvPr>
            <p:ph type="subTitle" idx="6"/>
          </p:nvPr>
        </p:nvSpPr>
        <p:spPr>
          <a:xfrm>
            <a:off x="2749388" y="1759288"/>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5" name="Google Shape;255;p31"/>
          <p:cNvSpPr txBox="1">
            <a:spLocks noGrp="1"/>
          </p:cNvSpPr>
          <p:nvPr>
            <p:ph type="subTitle" idx="7"/>
          </p:nvPr>
        </p:nvSpPr>
        <p:spPr>
          <a:xfrm>
            <a:off x="5033512" y="3201351"/>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6" name="Google Shape;256;p31"/>
          <p:cNvSpPr txBox="1">
            <a:spLocks noGrp="1"/>
          </p:cNvSpPr>
          <p:nvPr>
            <p:ph type="subTitle" idx="8"/>
          </p:nvPr>
        </p:nvSpPr>
        <p:spPr>
          <a:xfrm>
            <a:off x="7222775" y="1765255"/>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7" name="Google Shape;257;p31"/>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871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63" name="Google Shape;263;p32"/>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64" name="Google Shape;264;p32"/>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
        <p:nvSpPr>
          <p:cNvPr id="265" name="Google Shape;265;p32"/>
          <p:cNvSpPr txBox="1">
            <a:spLocks noGrp="1"/>
          </p:cNvSpPr>
          <p:nvPr>
            <p:ph type="subTitle" idx="1"/>
          </p:nvPr>
        </p:nvSpPr>
        <p:spPr>
          <a:xfrm>
            <a:off x="871700" y="2932300"/>
            <a:ext cx="13656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32"/>
          <p:cNvSpPr txBox="1">
            <a:spLocks noGrp="1"/>
          </p:cNvSpPr>
          <p:nvPr>
            <p:ph type="subTitle" idx="2"/>
          </p:nvPr>
        </p:nvSpPr>
        <p:spPr>
          <a:xfrm>
            <a:off x="2957400" y="2914675"/>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7" name="Google Shape;267;p32"/>
          <p:cNvSpPr txBox="1">
            <a:spLocks noGrp="1"/>
          </p:cNvSpPr>
          <p:nvPr>
            <p:ph type="subTitle" idx="3"/>
          </p:nvPr>
        </p:nvSpPr>
        <p:spPr>
          <a:xfrm>
            <a:off x="5026550" y="2911563"/>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8" name="Google Shape;268;p32"/>
          <p:cNvSpPr txBox="1">
            <a:spLocks noGrp="1"/>
          </p:cNvSpPr>
          <p:nvPr>
            <p:ph type="subTitle" idx="4"/>
          </p:nvPr>
        </p:nvSpPr>
        <p:spPr>
          <a:xfrm>
            <a:off x="7080700" y="2906381"/>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32"/>
          <p:cNvSpPr txBox="1">
            <a:spLocks noGrp="1"/>
          </p:cNvSpPr>
          <p:nvPr>
            <p:ph type="subTitle" idx="5"/>
          </p:nvPr>
        </p:nvSpPr>
        <p:spPr>
          <a:xfrm>
            <a:off x="871700" y="2603800"/>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0" name="Google Shape;270;p32"/>
          <p:cNvSpPr txBox="1">
            <a:spLocks noGrp="1"/>
          </p:cNvSpPr>
          <p:nvPr>
            <p:ph type="subTitle" idx="6"/>
          </p:nvPr>
        </p:nvSpPr>
        <p:spPr>
          <a:xfrm>
            <a:off x="2957400" y="2596675"/>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1" name="Google Shape;271;p32"/>
          <p:cNvSpPr txBox="1">
            <a:spLocks noGrp="1"/>
          </p:cNvSpPr>
          <p:nvPr>
            <p:ph type="subTitle" idx="7"/>
          </p:nvPr>
        </p:nvSpPr>
        <p:spPr>
          <a:xfrm>
            <a:off x="5027449" y="2596388"/>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2" name="Google Shape;272;p32"/>
          <p:cNvSpPr txBox="1">
            <a:spLocks noGrp="1"/>
          </p:cNvSpPr>
          <p:nvPr>
            <p:ph type="subTitle" idx="8"/>
          </p:nvPr>
        </p:nvSpPr>
        <p:spPr>
          <a:xfrm>
            <a:off x="7094798" y="2593780"/>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3" name="Google Shape;273;p32"/>
          <p:cNvSpPr/>
          <p:nvPr/>
        </p:nvSpPr>
        <p:spPr>
          <a:xfrm>
            <a:off x="4824854"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676400"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762097"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885386"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457200" y="166902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2548551" y="167175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4618345" y="1663035"/>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6684933" y="166776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0514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281"/>
        <p:cNvGrpSpPr/>
        <p:nvPr/>
      </p:nvGrpSpPr>
      <p:grpSpPr>
        <a:xfrm>
          <a:off x="0" y="0"/>
          <a:ext cx="0" cy="0"/>
          <a:chOff x="0" y="0"/>
          <a:chExt cx="0" cy="0"/>
        </a:xfrm>
      </p:grpSpPr>
      <p:pic>
        <p:nvPicPr>
          <p:cNvPr id="282" name="Google Shape;282;p33"/>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3" name="Google Shape;283;p33"/>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4" name="Google Shape;284;p3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5" name="Google Shape;285;p33"/>
          <p:cNvSpPr txBox="1">
            <a:spLocks noGrp="1"/>
          </p:cNvSpPr>
          <p:nvPr>
            <p:ph type="subTitle" idx="1"/>
          </p:nvPr>
        </p:nvSpPr>
        <p:spPr>
          <a:xfrm>
            <a:off x="905500" y="2764675"/>
            <a:ext cx="1438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6" name="Google Shape;286;p33"/>
          <p:cNvSpPr txBox="1">
            <a:spLocks noGrp="1"/>
          </p:cNvSpPr>
          <p:nvPr>
            <p:ph type="subTitle" idx="2"/>
          </p:nvPr>
        </p:nvSpPr>
        <p:spPr>
          <a:xfrm>
            <a:off x="2896725" y="2761596"/>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7" name="Google Shape;287;p33"/>
          <p:cNvSpPr txBox="1">
            <a:spLocks noGrp="1"/>
          </p:cNvSpPr>
          <p:nvPr>
            <p:ph type="subTitle" idx="3"/>
          </p:nvPr>
        </p:nvSpPr>
        <p:spPr>
          <a:xfrm>
            <a:off x="4879150" y="2761049"/>
            <a:ext cx="1381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33"/>
          <p:cNvSpPr txBox="1">
            <a:spLocks noGrp="1"/>
          </p:cNvSpPr>
          <p:nvPr>
            <p:ph type="subTitle" idx="4"/>
          </p:nvPr>
        </p:nvSpPr>
        <p:spPr>
          <a:xfrm>
            <a:off x="6833675" y="2760900"/>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3"/>
          <p:cNvSpPr txBox="1">
            <a:spLocks noGrp="1"/>
          </p:cNvSpPr>
          <p:nvPr>
            <p:ph type="subTitle" idx="5"/>
          </p:nvPr>
        </p:nvSpPr>
        <p:spPr>
          <a:xfrm>
            <a:off x="926600" y="2449250"/>
            <a:ext cx="1438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0" name="Google Shape;290;p33"/>
          <p:cNvSpPr txBox="1">
            <a:spLocks noGrp="1"/>
          </p:cNvSpPr>
          <p:nvPr>
            <p:ph type="subTitle" idx="6"/>
          </p:nvPr>
        </p:nvSpPr>
        <p:spPr>
          <a:xfrm>
            <a:off x="2896724" y="2443588"/>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1" name="Google Shape;291;p33"/>
          <p:cNvSpPr txBox="1">
            <a:spLocks noGrp="1"/>
          </p:cNvSpPr>
          <p:nvPr>
            <p:ph type="subTitle" idx="7"/>
          </p:nvPr>
        </p:nvSpPr>
        <p:spPr>
          <a:xfrm>
            <a:off x="4880055" y="2445872"/>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2" name="Google Shape;292;p33"/>
          <p:cNvSpPr txBox="1">
            <a:spLocks noGrp="1"/>
          </p:cNvSpPr>
          <p:nvPr>
            <p:ph type="subTitle" idx="8"/>
          </p:nvPr>
        </p:nvSpPr>
        <p:spPr>
          <a:xfrm>
            <a:off x="6847773" y="2448299"/>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2082277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93"/>
        <p:cNvGrpSpPr/>
        <p:nvPr/>
      </p:nvGrpSpPr>
      <p:grpSpPr>
        <a:xfrm>
          <a:off x="0" y="0"/>
          <a:ext cx="0" cy="0"/>
          <a:chOff x="0" y="0"/>
          <a:chExt cx="0" cy="0"/>
        </a:xfrm>
      </p:grpSpPr>
      <p:sp>
        <p:nvSpPr>
          <p:cNvPr id="294" name="Google Shape;294;p34"/>
          <p:cNvSpPr txBox="1">
            <a:spLocks noGrp="1"/>
          </p:cNvSpPr>
          <p:nvPr>
            <p:ph type="ctrTitle"/>
          </p:nvPr>
        </p:nvSpPr>
        <p:spPr>
          <a:xfrm flipH="1">
            <a:off x="540000" y="448619"/>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95" name="Google Shape;295;p34"/>
          <p:cNvPicPr preferRelativeResize="0"/>
          <p:nvPr/>
        </p:nvPicPr>
        <p:blipFill>
          <a:blip r:embed="rId2">
            <a:alphaModFix/>
          </a:blip>
          <a:stretch>
            <a:fillRect/>
          </a:stretch>
        </p:blipFill>
        <p:spPr>
          <a:xfrm>
            <a:off x="0" y="0"/>
            <a:ext cx="2300675" cy="2075900"/>
          </a:xfrm>
          <a:prstGeom prst="rect">
            <a:avLst/>
          </a:prstGeom>
          <a:noFill/>
          <a:ln>
            <a:noFill/>
          </a:ln>
        </p:spPr>
      </p:pic>
      <p:sp>
        <p:nvSpPr>
          <p:cNvPr id="296" name="Google Shape;296;p34"/>
          <p:cNvSpPr txBox="1">
            <a:spLocks noGrp="1"/>
          </p:cNvSpPr>
          <p:nvPr>
            <p:ph type="subTitle" idx="1"/>
          </p:nvPr>
        </p:nvSpPr>
        <p:spPr>
          <a:xfrm>
            <a:off x="1526019" y="2570265"/>
            <a:ext cx="1812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34"/>
          <p:cNvSpPr txBox="1">
            <a:spLocks noGrp="1"/>
          </p:cNvSpPr>
          <p:nvPr>
            <p:ph type="subTitle" idx="2"/>
          </p:nvPr>
        </p:nvSpPr>
        <p:spPr>
          <a:xfrm>
            <a:off x="3635401" y="2570272"/>
            <a:ext cx="1873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8" name="Google Shape;298;p34"/>
          <p:cNvSpPr txBox="1">
            <a:spLocks noGrp="1"/>
          </p:cNvSpPr>
          <p:nvPr>
            <p:ph type="subTitle" idx="3"/>
          </p:nvPr>
        </p:nvSpPr>
        <p:spPr>
          <a:xfrm>
            <a:off x="5797968" y="2559605"/>
            <a:ext cx="1850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9" name="Google Shape;299;p34"/>
          <p:cNvSpPr txBox="1">
            <a:spLocks noGrp="1"/>
          </p:cNvSpPr>
          <p:nvPr>
            <p:ph type="subTitle" idx="4"/>
          </p:nvPr>
        </p:nvSpPr>
        <p:spPr>
          <a:xfrm>
            <a:off x="1526019" y="3166668"/>
            <a:ext cx="1812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0" name="Google Shape;300;p34"/>
          <p:cNvSpPr txBox="1">
            <a:spLocks noGrp="1"/>
          </p:cNvSpPr>
          <p:nvPr>
            <p:ph type="subTitle" idx="5"/>
          </p:nvPr>
        </p:nvSpPr>
        <p:spPr>
          <a:xfrm>
            <a:off x="3646051" y="3166668"/>
            <a:ext cx="1851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1" name="Google Shape;301;p34"/>
          <p:cNvSpPr txBox="1">
            <a:spLocks noGrp="1"/>
          </p:cNvSpPr>
          <p:nvPr>
            <p:ph type="subTitle" idx="6"/>
          </p:nvPr>
        </p:nvSpPr>
        <p:spPr>
          <a:xfrm>
            <a:off x="5797968" y="3170098"/>
            <a:ext cx="18507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2" name="Google Shape;302;p3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6497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305"/>
        <p:cNvGrpSpPr/>
        <p:nvPr/>
      </p:nvGrpSpPr>
      <p:grpSpPr>
        <a:xfrm>
          <a:off x="0" y="0"/>
          <a:ext cx="0" cy="0"/>
          <a:chOff x="0" y="0"/>
          <a:chExt cx="0" cy="0"/>
        </a:xfrm>
      </p:grpSpPr>
      <p:pic>
        <p:nvPicPr>
          <p:cNvPr id="306" name="Google Shape;306;p35"/>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07" name="Google Shape;307;p35"/>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08" name="Google Shape;308;p35"/>
          <p:cNvSpPr txBox="1">
            <a:spLocks noGrp="1"/>
          </p:cNvSpPr>
          <p:nvPr>
            <p:ph type="ctrTitle"/>
          </p:nvPr>
        </p:nvSpPr>
        <p:spPr>
          <a:xfrm flipH="1">
            <a:off x="457200" y="4522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9" name="Google Shape;309;p35"/>
          <p:cNvSpPr txBox="1">
            <a:spLocks noGrp="1"/>
          </p:cNvSpPr>
          <p:nvPr>
            <p:ph type="subTitle" idx="1"/>
          </p:nvPr>
        </p:nvSpPr>
        <p:spPr>
          <a:xfrm>
            <a:off x="560206" y="2951258"/>
            <a:ext cx="2386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0" name="Google Shape;310;p35"/>
          <p:cNvSpPr txBox="1">
            <a:spLocks noGrp="1"/>
          </p:cNvSpPr>
          <p:nvPr>
            <p:ph type="subTitle" idx="2"/>
          </p:nvPr>
        </p:nvSpPr>
        <p:spPr>
          <a:xfrm>
            <a:off x="3390622" y="2951265"/>
            <a:ext cx="2380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1" name="Google Shape;311;p35"/>
          <p:cNvSpPr txBox="1">
            <a:spLocks noGrp="1"/>
          </p:cNvSpPr>
          <p:nvPr>
            <p:ph type="subTitle" idx="3"/>
          </p:nvPr>
        </p:nvSpPr>
        <p:spPr>
          <a:xfrm>
            <a:off x="6232531" y="2953683"/>
            <a:ext cx="2367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2" name="Google Shape;312;p35"/>
          <p:cNvSpPr txBox="1">
            <a:spLocks noGrp="1"/>
          </p:cNvSpPr>
          <p:nvPr>
            <p:ph type="subTitle" idx="4"/>
          </p:nvPr>
        </p:nvSpPr>
        <p:spPr>
          <a:xfrm>
            <a:off x="560200" y="3571274"/>
            <a:ext cx="2386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3" name="Google Shape;313;p35"/>
          <p:cNvSpPr txBox="1">
            <a:spLocks noGrp="1"/>
          </p:cNvSpPr>
          <p:nvPr>
            <p:ph type="subTitle" idx="5"/>
          </p:nvPr>
        </p:nvSpPr>
        <p:spPr>
          <a:xfrm>
            <a:off x="3404151" y="3571274"/>
            <a:ext cx="2353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4" name="Google Shape;314;p35"/>
          <p:cNvSpPr txBox="1">
            <a:spLocks noGrp="1"/>
          </p:cNvSpPr>
          <p:nvPr>
            <p:ph type="subTitle" idx="6"/>
          </p:nvPr>
        </p:nvSpPr>
        <p:spPr>
          <a:xfrm>
            <a:off x="6232531" y="3561605"/>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5" name="Google Shape;315;p35"/>
          <p:cNvSpPr txBox="1">
            <a:spLocks noGrp="1"/>
          </p:cNvSpPr>
          <p:nvPr>
            <p:ph type="subTitle" idx="7"/>
          </p:nvPr>
        </p:nvSpPr>
        <p:spPr>
          <a:xfrm>
            <a:off x="540000" y="2580087"/>
            <a:ext cx="2386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6" name="Google Shape;316;p35"/>
          <p:cNvSpPr txBox="1">
            <a:spLocks noGrp="1"/>
          </p:cNvSpPr>
          <p:nvPr>
            <p:ph type="subTitle" idx="8"/>
          </p:nvPr>
        </p:nvSpPr>
        <p:spPr>
          <a:xfrm>
            <a:off x="3384649" y="2580087"/>
            <a:ext cx="2353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7" name="Google Shape;317;p35"/>
          <p:cNvSpPr txBox="1">
            <a:spLocks noGrp="1"/>
          </p:cNvSpPr>
          <p:nvPr>
            <p:ph type="subTitle" idx="9"/>
          </p:nvPr>
        </p:nvSpPr>
        <p:spPr>
          <a:xfrm>
            <a:off x="6212900" y="2583512"/>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8" name="Google Shape;318;p35"/>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p:nvPr/>
        </p:nvSpPr>
        <p:spPr>
          <a:xfrm>
            <a:off x="61235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2" name="Google Shape;322;p35"/>
          <p:cNvSpPr txBox="1"/>
          <p:nvPr/>
        </p:nvSpPr>
        <p:spPr>
          <a:xfrm>
            <a:off x="4673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3" name="Google Shape;323;p35"/>
          <p:cNvSpPr txBox="1"/>
          <p:nvPr/>
        </p:nvSpPr>
        <p:spPr>
          <a:xfrm>
            <a:off x="3295463" y="3619454"/>
            <a:ext cx="2553300" cy="345600"/>
          </a:xfrm>
          <a:prstGeom prst="rect">
            <a:avLst/>
          </a:prstGeom>
          <a:solidFill>
            <a:schemeClr val="lt1"/>
          </a:solid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chemeClr val="dk1"/>
              </a:solidFill>
              <a:latin typeface="Squada One"/>
              <a:ea typeface="Squada One"/>
              <a:cs typeface="Squada One"/>
              <a:sym typeface="Squada One"/>
            </a:endParaRPr>
          </a:p>
        </p:txBody>
      </p:sp>
    </p:spTree>
    <p:extLst>
      <p:ext uri="{BB962C8B-B14F-4D97-AF65-F5344CB8AC3E}">
        <p14:creationId xmlns:p14="http://schemas.microsoft.com/office/powerpoint/2010/main" val="105340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4"/>
        <p:cNvGrpSpPr/>
        <p:nvPr/>
      </p:nvGrpSpPr>
      <p:grpSpPr>
        <a:xfrm>
          <a:off x="0" y="0"/>
          <a:ext cx="0" cy="0"/>
          <a:chOff x="0" y="0"/>
          <a:chExt cx="0" cy="0"/>
        </a:xfrm>
      </p:grpSpPr>
      <p:sp>
        <p:nvSpPr>
          <p:cNvPr id="325" name="Google Shape;325;p36"/>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326" name="Google Shape;326;p36"/>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327" name="Google Shape;327;p36"/>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Tree>
    <p:extLst>
      <p:ext uri="{BB962C8B-B14F-4D97-AF65-F5344CB8AC3E}">
        <p14:creationId xmlns:p14="http://schemas.microsoft.com/office/powerpoint/2010/main" val="1747735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28"/>
        <p:cNvGrpSpPr/>
        <p:nvPr/>
      </p:nvGrpSpPr>
      <p:grpSpPr>
        <a:xfrm>
          <a:off x="0" y="0"/>
          <a:ext cx="0" cy="0"/>
          <a:chOff x="0" y="0"/>
          <a:chExt cx="0" cy="0"/>
        </a:xfrm>
      </p:grpSpPr>
      <p:sp>
        <p:nvSpPr>
          <p:cNvPr id="329" name="Google Shape;329;p37"/>
          <p:cNvSpPr txBox="1">
            <a:spLocks noGrp="1"/>
          </p:cNvSpPr>
          <p:nvPr>
            <p:ph type="ctrTitle"/>
          </p:nvPr>
        </p:nvSpPr>
        <p:spPr>
          <a:xfrm flipH="1">
            <a:off x="457200" y="44438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330" name="Google Shape;330;p37"/>
          <p:cNvPicPr preferRelativeResize="0"/>
          <p:nvPr/>
        </p:nvPicPr>
        <p:blipFill>
          <a:blip r:embed="rId2">
            <a:alphaModFix/>
          </a:blip>
          <a:stretch>
            <a:fillRect/>
          </a:stretch>
        </p:blipFill>
        <p:spPr>
          <a:xfrm>
            <a:off x="0" y="0"/>
            <a:ext cx="2300675" cy="2075900"/>
          </a:xfrm>
          <a:prstGeom prst="rect">
            <a:avLst/>
          </a:prstGeom>
          <a:noFill/>
          <a:ln>
            <a:noFill/>
          </a:ln>
        </p:spPr>
      </p:pic>
    </p:spTree>
    <p:extLst>
      <p:ext uri="{BB962C8B-B14F-4D97-AF65-F5344CB8AC3E}">
        <p14:creationId xmlns:p14="http://schemas.microsoft.com/office/powerpoint/2010/main" val="3596275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1"/>
        <p:cNvGrpSpPr/>
        <p:nvPr/>
      </p:nvGrpSpPr>
      <p:grpSpPr>
        <a:xfrm>
          <a:off x="0" y="0"/>
          <a:ext cx="0" cy="0"/>
          <a:chOff x="0" y="0"/>
          <a:chExt cx="0" cy="0"/>
        </a:xfrm>
      </p:grpSpPr>
      <p:pic>
        <p:nvPicPr>
          <p:cNvPr id="332" name="Google Shape;332;p38"/>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33" name="Google Shape;333;p38"/>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34" name="Google Shape;334;p38"/>
          <p:cNvSpPr txBox="1">
            <a:spLocks noGrp="1"/>
          </p:cNvSpPr>
          <p:nvPr>
            <p:ph type="ctrTitle"/>
          </p:nvPr>
        </p:nvSpPr>
        <p:spPr>
          <a:xfrm flipH="1">
            <a:off x="540000" y="441718"/>
            <a:ext cx="80640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222931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spTree>
      <p:nvGrpSpPr>
        <p:cNvPr id="1" name="Shape 335"/>
        <p:cNvGrpSpPr/>
        <p:nvPr/>
      </p:nvGrpSpPr>
      <p:grpSpPr>
        <a:xfrm>
          <a:off x="0" y="0"/>
          <a:ext cx="0" cy="0"/>
          <a:chOff x="0" y="0"/>
          <a:chExt cx="0" cy="0"/>
        </a:xfrm>
      </p:grpSpPr>
      <p:pic>
        <p:nvPicPr>
          <p:cNvPr id="336" name="Google Shape;336;p39"/>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37" name="Google Shape;337;p39"/>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338" name="Google Shape;338;p39"/>
          <p:cNvSpPr txBox="1">
            <a:spLocks noGrp="1"/>
          </p:cNvSpPr>
          <p:nvPr>
            <p:ph type="subTitle" idx="1"/>
          </p:nvPr>
        </p:nvSpPr>
        <p:spPr>
          <a:xfrm>
            <a:off x="1203833" y="2719326"/>
            <a:ext cx="2240100" cy="6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9" name="Google Shape;339;p39"/>
          <p:cNvSpPr txBox="1">
            <a:spLocks noGrp="1"/>
          </p:cNvSpPr>
          <p:nvPr>
            <p:ph type="subTitle" idx="2"/>
          </p:nvPr>
        </p:nvSpPr>
        <p:spPr>
          <a:xfrm>
            <a:off x="4766489" y="3583682"/>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0" name="Google Shape;340;p39"/>
          <p:cNvSpPr txBox="1">
            <a:spLocks noGrp="1"/>
          </p:cNvSpPr>
          <p:nvPr>
            <p:ph type="subTitle" idx="3"/>
          </p:nvPr>
        </p:nvSpPr>
        <p:spPr>
          <a:xfrm>
            <a:off x="4772499" y="1802770"/>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1" name="Google Shape;341;p39"/>
          <p:cNvSpPr txBox="1">
            <a:spLocks noGrp="1"/>
          </p:cNvSpPr>
          <p:nvPr>
            <p:ph type="subTitle" idx="4"/>
          </p:nvPr>
        </p:nvSpPr>
        <p:spPr>
          <a:xfrm>
            <a:off x="1203833" y="2196338"/>
            <a:ext cx="2240100" cy="46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2" name="Google Shape;342;p39"/>
          <p:cNvSpPr txBox="1">
            <a:spLocks noGrp="1"/>
          </p:cNvSpPr>
          <p:nvPr>
            <p:ph type="subTitle" idx="5"/>
          </p:nvPr>
        </p:nvSpPr>
        <p:spPr>
          <a:xfrm>
            <a:off x="4798042" y="3079150"/>
            <a:ext cx="22731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3" name="Google Shape;343;p39"/>
          <p:cNvSpPr txBox="1">
            <a:spLocks noGrp="1"/>
          </p:cNvSpPr>
          <p:nvPr>
            <p:ph type="subTitle" idx="6"/>
          </p:nvPr>
        </p:nvSpPr>
        <p:spPr>
          <a:xfrm>
            <a:off x="4772499" y="1272083"/>
            <a:ext cx="22992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52415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6">
  <p:cSld name="Title and three columns 6">
    <p:spTree>
      <p:nvGrpSpPr>
        <p:cNvPr id="1" name="Shape 344"/>
        <p:cNvGrpSpPr/>
        <p:nvPr/>
      </p:nvGrpSpPr>
      <p:grpSpPr>
        <a:xfrm>
          <a:off x="0" y="0"/>
          <a:ext cx="0" cy="0"/>
          <a:chOff x="0" y="0"/>
          <a:chExt cx="0" cy="0"/>
        </a:xfrm>
      </p:grpSpPr>
      <p:sp>
        <p:nvSpPr>
          <p:cNvPr id="345" name="Google Shape;345;p40"/>
          <p:cNvSpPr txBox="1">
            <a:spLocks noGrp="1"/>
          </p:cNvSpPr>
          <p:nvPr>
            <p:ph type="ctrTitle"/>
          </p:nvPr>
        </p:nvSpPr>
        <p:spPr>
          <a:xfrm flipH="1">
            <a:off x="457200" y="437047"/>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46" name="Google Shape;346;p40"/>
          <p:cNvPicPr preferRelativeResize="0"/>
          <p:nvPr/>
        </p:nvPicPr>
        <p:blipFill>
          <a:blip r:embed="rId2">
            <a:alphaModFix/>
          </a:blip>
          <a:stretch>
            <a:fillRect/>
          </a:stretch>
        </p:blipFill>
        <p:spPr>
          <a:xfrm flipH="1">
            <a:off x="2440291" y="3913885"/>
            <a:ext cx="2300675" cy="2075900"/>
          </a:xfrm>
          <a:prstGeom prst="rect">
            <a:avLst/>
          </a:prstGeom>
          <a:noFill/>
          <a:ln>
            <a:noFill/>
          </a:ln>
        </p:spPr>
      </p:pic>
      <p:pic>
        <p:nvPicPr>
          <p:cNvPr id="347" name="Google Shape;347;p40"/>
          <p:cNvPicPr preferRelativeResize="0"/>
          <p:nvPr/>
        </p:nvPicPr>
        <p:blipFill>
          <a:blip r:embed="rId2">
            <a:alphaModFix/>
          </a:blip>
          <a:stretch>
            <a:fillRect/>
          </a:stretch>
        </p:blipFill>
        <p:spPr>
          <a:xfrm>
            <a:off x="4394051" y="3913885"/>
            <a:ext cx="2300675" cy="2075900"/>
          </a:xfrm>
          <a:prstGeom prst="rect">
            <a:avLst/>
          </a:prstGeom>
          <a:noFill/>
          <a:ln>
            <a:noFill/>
          </a:ln>
        </p:spPr>
      </p:pic>
      <p:pic>
        <p:nvPicPr>
          <p:cNvPr id="348" name="Google Shape;348;p40"/>
          <p:cNvPicPr preferRelativeResize="0"/>
          <p:nvPr/>
        </p:nvPicPr>
        <p:blipFill>
          <a:blip r:embed="rId2">
            <a:alphaModFix/>
          </a:blip>
          <a:stretch>
            <a:fillRect/>
          </a:stretch>
        </p:blipFill>
        <p:spPr>
          <a:xfrm flipH="1">
            <a:off x="-540059" y="-586073"/>
            <a:ext cx="2300675" cy="2075900"/>
          </a:xfrm>
          <a:prstGeom prst="rect">
            <a:avLst/>
          </a:prstGeom>
          <a:noFill/>
          <a:ln>
            <a:noFill/>
          </a:ln>
        </p:spPr>
      </p:pic>
      <p:pic>
        <p:nvPicPr>
          <p:cNvPr id="349" name="Google Shape;349;p40"/>
          <p:cNvPicPr preferRelativeResize="0"/>
          <p:nvPr/>
        </p:nvPicPr>
        <p:blipFill>
          <a:blip r:embed="rId2">
            <a:alphaModFix/>
          </a:blip>
          <a:stretch>
            <a:fillRect/>
          </a:stretch>
        </p:blipFill>
        <p:spPr>
          <a:xfrm>
            <a:off x="7396724" y="-590242"/>
            <a:ext cx="2300675" cy="2075900"/>
          </a:xfrm>
          <a:prstGeom prst="rect">
            <a:avLst/>
          </a:prstGeom>
          <a:noFill/>
          <a:ln>
            <a:noFill/>
          </a:ln>
        </p:spPr>
      </p:pic>
      <p:sp>
        <p:nvSpPr>
          <p:cNvPr id="350" name="Google Shape;350;p40"/>
          <p:cNvSpPr txBox="1">
            <a:spLocks noGrp="1"/>
          </p:cNvSpPr>
          <p:nvPr>
            <p:ph type="subTitle" idx="1"/>
          </p:nvPr>
        </p:nvSpPr>
        <p:spPr>
          <a:xfrm>
            <a:off x="672350" y="1887930"/>
            <a:ext cx="19566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1" name="Google Shape;351;p40"/>
          <p:cNvSpPr txBox="1">
            <a:spLocks noGrp="1"/>
          </p:cNvSpPr>
          <p:nvPr>
            <p:ph type="subTitle" idx="2"/>
          </p:nvPr>
        </p:nvSpPr>
        <p:spPr>
          <a:xfrm>
            <a:off x="3580500" y="3409864"/>
            <a:ext cx="19566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2" name="Google Shape;352;p40"/>
          <p:cNvSpPr txBox="1">
            <a:spLocks noGrp="1"/>
          </p:cNvSpPr>
          <p:nvPr>
            <p:ph type="subTitle" idx="3"/>
          </p:nvPr>
        </p:nvSpPr>
        <p:spPr>
          <a:xfrm>
            <a:off x="6515100" y="1895625"/>
            <a:ext cx="1934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40"/>
          <p:cNvSpPr txBox="1">
            <a:spLocks noGrp="1"/>
          </p:cNvSpPr>
          <p:nvPr>
            <p:ph type="subTitle" idx="4"/>
          </p:nvPr>
        </p:nvSpPr>
        <p:spPr>
          <a:xfrm>
            <a:off x="683450" y="1561974"/>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54" name="Google Shape;354;p40"/>
          <p:cNvSpPr txBox="1">
            <a:spLocks noGrp="1"/>
          </p:cNvSpPr>
          <p:nvPr>
            <p:ph type="subTitle" idx="5"/>
          </p:nvPr>
        </p:nvSpPr>
        <p:spPr>
          <a:xfrm>
            <a:off x="3591600" y="3070826"/>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55" name="Google Shape;355;p40"/>
          <p:cNvSpPr txBox="1">
            <a:spLocks noGrp="1"/>
          </p:cNvSpPr>
          <p:nvPr>
            <p:ph type="subTitle" idx="6"/>
          </p:nvPr>
        </p:nvSpPr>
        <p:spPr>
          <a:xfrm>
            <a:off x="6515100" y="1561974"/>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8999096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7">
  <p:cSld name="Title and three columns 7">
    <p:spTree>
      <p:nvGrpSpPr>
        <p:cNvPr id="1" name="Shape 356"/>
        <p:cNvGrpSpPr/>
        <p:nvPr/>
      </p:nvGrpSpPr>
      <p:grpSpPr>
        <a:xfrm>
          <a:off x="0" y="0"/>
          <a:ext cx="0" cy="0"/>
          <a:chOff x="0" y="0"/>
          <a:chExt cx="0" cy="0"/>
        </a:xfrm>
      </p:grpSpPr>
      <p:sp>
        <p:nvSpPr>
          <p:cNvPr id="357" name="Google Shape;357;p41"/>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358" name="Google Shape;358;p41"/>
          <p:cNvPicPr preferRelativeResize="0"/>
          <p:nvPr/>
        </p:nvPicPr>
        <p:blipFill>
          <a:blip r:embed="rId2">
            <a:alphaModFix/>
          </a:blip>
          <a:stretch>
            <a:fillRect/>
          </a:stretch>
        </p:blipFill>
        <p:spPr>
          <a:xfrm>
            <a:off x="0" y="0"/>
            <a:ext cx="2300675" cy="2075900"/>
          </a:xfrm>
          <a:prstGeom prst="rect">
            <a:avLst/>
          </a:prstGeom>
          <a:noFill/>
          <a:ln>
            <a:noFill/>
          </a:ln>
        </p:spPr>
      </p:pic>
      <p:sp>
        <p:nvSpPr>
          <p:cNvPr id="359" name="Google Shape;359;p41"/>
          <p:cNvSpPr txBox="1">
            <a:spLocks noGrp="1"/>
          </p:cNvSpPr>
          <p:nvPr>
            <p:ph type="subTitle" idx="1"/>
          </p:nvPr>
        </p:nvSpPr>
        <p:spPr>
          <a:xfrm>
            <a:off x="1700600" y="2921393"/>
            <a:ext cx="13953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0" name="Google Shape;360;p41"/>
          <p:cNvSpPr txBox="1">
            <a:spLocks noGrp="1"/>
          </p:cNvSpPr>
          <p:nvPr>
            <p:ph type="subTitle" idx="2"/>
          </p:nvPr>
        </p:nvSpPr>
        <p:spPr>
          <a:xfrm>
            <a:off x="1553500" y="2529762"/>
            <a:ext cx="1643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1" name="Google Shape;361;p41"/>
          <p:cNvSpPr txBox="1">
            <a:spLocks noGrp="1"/>
          </p:cNvSpPr>
          <p:nvPr>
            <p:ph type="subTitle" idx="3"/>
          </p:nvPr>
        </p:nvSpPr>
        <p:spPr>
          <a:xfrm>
            <a:off x="1691000" y="2027255"/>
            <a:ext cx="13953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2" name="Google Shape;362;p41"/>
          <p:cNvSpPr txBox="1">
            <a:spLocks noGrp="1"/>
          </p:cNvSpPr>
          <p:nvPr>
            <p:ph type="subTitle" idx="4"/>
          </p:nvPr>
        </p:nvSpPr>
        <p:spPr>
          <a:xfrm>
            <a:off x="5929000" y="2926550"/>
            <a:ext cx="1643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3" name="Google Shape;363;p41"/>
          <p:cNvSpPr txBox="1">
            <a:spLocks noGrp="1"/>
          </p:cNvSpPr>
          <p:nvPr>
            <p:ph type="subTitle" idx="5"/>
          </p:nvPr>
        </p:nvSpPr>
        <p:spPr>
          <a:xfrm>
            <a:off x="5905750" y="2518950"/>
            <a:ext cx="16896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4" name="Google Shape;364;p41"/>
          <p:cNvSpPr txBox="1">
            <a:spLocks noGrp="1"/>
          </p:cNvSpPr>
          <p:nvPr>
            <p:ph type="subTitle" idx="6"/>
          </p:nvPr>
        </p:nvSpPr>
        <p:spPr>
          <a:xfrm>
            <a:off x="6001300" y="2032688"/>
            <a:ext cx="1498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5" name="Google Shape;365;p41"/>
          <p:cNvSpPr txBox="1">
            <a:spLocks noGrp="1"/>
          </p:cNvSpPr>
          <p:nvPr>
            <p:ph type="subTitle" idx="7"/>
          </p:nvPr>
        </p:nvSpPr>
        <p:spPr>
          <a:xfrm>
            <a:off x="3768500" y="3407943"/>
            <a:ext cx="1606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6" name="Google Shape;366;p41"/>
          <p:cNvSpPr txBox="1">
            <a:spLocks noGrp="1"/>
          </p:cNvSpPr>
          <p:nvPr>
            <p:ph type="subTitle" idx="8"/>
          </p:nvPr>
        </p:nvSpPr>
        <p:spPr>
          <a:xfrm>
            <a:off x="3604790" y="3039918"/>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7" name="Google Shape;367;p41"/>
          <p:cNvSpPr txBox="1">
            <a:spLocks noGrp="1"/>
          </p:cNvSpPr>
          <p:nvPr>
            <p:ph type="subTitle" idx="9"/>
          </p:nvPr>
        </p:nvSpPr>
        <p:spPr>
          <a:xfrm>
            <a:off x="3604790" y="2529480"/>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68" name="Google Shape;368;p41"/>
          <p:cNvSpPr/>
          <p:nvPr/>
        </p:nvSpPr>
        <p:spPr>
          <a:xfrm>
            <a:off x="3577850" y="1722475"/>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369" name="Google Shape;369;p41"/>
          <p:cNvSpPr/>
          <p:nvPr/>
        </p:nvSpPr>
        <p:spPr>
          <a:xfrm>
            <a:off x="57565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370" name="Google Shape;370;p41"/>
          <p:cNvSpPr/>
          <p:nvPr/>
        </p:nvSpPr>
        <p:spPr>
          <a:xfrm>
            <a:off x="13994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371" name="Google Shape;371;p41"/>
          <p:cNvPicPr preferRelativeResize="0"/>
          <p:nvPr/>
        </p:nvPicPr>
        <p:blipFill>
          <a:blip r:embed="rId2">
            <a:alphaModFix/>
          </a:blip>
          <a:stretch>
            <a:fillRect/>
          </a:stretch>
        </p:blipFill>
        <p:spPr>
          <a:xfrm flipH="1">
            <a:off x="6843125" y="0"/>
            <a:ext cx="2300675" cy="2075900"/>
          </a:xfrm>
          <a:prstGeom prst="rect">
            <a:avLst/>
          </a:prstGeom>
          <a:noFill/>
          <a:ln>
            <a:noFill/>
          </a:ln>
        </p:spPr>
      </p:pic>
    </p:spTree>
    <p:extLst>
      <p:ext uri="{BB962C8B-B14F-4D97-AF65-F5344CB8AC3E}">
        <p14:creationId xmlns:p14="http://schemas.microsoft.com/office/powerpoint/2010/main" val="3763500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hree columns 8">
  <p:cSld name="Title and three columns 8">
    <p:spTree>
      <p:nvGrpSpPr>
        <p:cNvPr id="1" name="Shape 372"/>
        <p:cNvGrpSpPr/>
        <p:nvPr/>
      </p:nvGrpSpPr>
      <p:grpSpPr>
        <a:xfrm>
          <a:off x="0" y="0"/>
          <a:ext cx="0" cy="0"/>
          <a:chOff x="0" y="0"/>
          <a:chExt cx="0" cy="0"/>
        </a:xfrm>
      </p:grpSpPr>
      <p:sp>
        <p:nvSpPr>
          <p:cNvPr id="373" name="Google Shape;373;p42"/>
          <p:cNvSpPr txBox="1">
            <a:spLocks noGrp="1"/>
          </p:cNvSpPr>
          <p:nvPr>
            <p:ph type="subTitle" idx="1"/>
          </p:nvPr>
        </p:nvSpPr>
        <p:spPr>
          <a:xfrm>
            <a:off x="974900" y="3744804"/>
            <a:ext cx="2157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4" name="Google Shape;374;p42"/>
          <p:cNvSpPr txBox="1">
            <a:spLocks noGrp="1"/>
          </p:cNvSpPr>
          <p:nvPr>
            <p:ph type="subTitle" idx="2"/>
          </p:nvPr>
        </p:nvSpPr>
        <p:spPr>
          <a:xfrm>
            <a:off x="3554325" y="3744826"/>
            <a:ext cx="2144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5" name="Google Shape;375;p42"/>
          <p:cNvSpPr txBox="1">
            <a:spLocks noGrp="1"/>
          </p:cNvSpPr>
          <p:nvPr>
            <p:ph type="subTitle" idx="3"/>
          </p:nvPr>
        </p:nvSpPr>
        <p:spPr>
          <a:xfrm>
            <a:off x="6002400" y="3747226"/>
            <a:ext cx="2144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2"/>
          <p:cNvSpPr txBox="1">
            <a:spLocks noGrp="1"/>
          </p:cNvSpPr>
          <p:nvPr>
            <p:ph type="subTitle" idx="4"/>
          </p:nvPr>
        </p:nvSpPr>
        <p:spPr>
          <a:xfrm>
            <a:off x="965900" y="3428412"/>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377" name="Google Shape;377;p42"/>
          <p:cNvSpPr txBox="1">
            <a:spLocks noGrp="1"/>
          </p:cNvSpPr>
          <p:nvPr>
            <p:ph type="subTitle" idx="5"/>
          </p:nvPr>
        </p:nvSpPr>
        <p:spPr>
          <a:xfrm>
            <a:off x="3566479" y="3439312"/>
            <a:ext cx="21447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378" name="Google Shape;378;p42"/>
          <p:cNvSpPr txBox="1">
            <a:spLocks noGrp="1"/>
          </p:cNvSpPr>
          <p:nvPr>
            <p:ph type="subTitle" idx="6"/>
          </p:nvPr>
        </p:nvSpPr>
        <p:spPr>
          <a:xfrm>
            <a:off x="5987250" y="3439300"/>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pic>
        <p:nvPicPr>
          <p:cNvPr id="379" name="Google Shape;379;p42"/>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380" name="Google Shape;380;p42"/>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381" name="Google Shape;381;p42"/>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382" name="Google Shape;382;p42"/>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383" name="Google Shape;383;p42"/>
          <p:cNvSpPr txBox="1">
            <a:spLocks noGrp="1"/>
          </p:cNvSpPr>
          <p:nvPr>
            <p:ph type="ctrTitle"/>
          </p:nvPr>
        </p:nvSpPr>
        <p:spPr>
          <a:xfrm flipH="1">
            <a:off x="457200" y="4450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013034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84"/>
        <p:cNvGrpSpPr/>
        <p:nvPr/>
      </p:nvGrpSpPr>
      <p:grpSpPr>
        <a:xfrm>
          <a:off x="0" y="0"/>
          <a:ext cx="0" cy="0"/>
          <a:chOff x="0" y="0"/>
          <a:chExt cx="0" cy="0"/>
        </a:xfrm>
      </p:grpSpPr>
      <p:pic>
        <p:nvPicPr>
          <p:cNvPr id="385" name="Google Shape;385;p43"/>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86" name="Google Shape;386;p43"/>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pic>
        <p:nvPicPr>
          <p:cNvPr id="387" name="Google Shape;387;p43"/>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388" name="Google Shape;388;p43"/>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389" name="Google Shape;389;p43"/>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extLst>
      <p:ext uri="{BB962C8B-B14F-4D97-AF65-F5344CB8AC3E}">
        <p14:creationId xmlns:p14="http://schemas.microsoft.com/office/powerpoint/2010/main" val="1371819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0" y="3762551"/>
            <a:ext cx="2300675" cy="2075900"/>
          </a:xfrm>
          <a:prstGeom prst="rect">
            <a:avLst/>
          </a:prstGeom>
          <a:noFill/>
          <a:ln>
            <a:noFill/>
          </a:ln>
        </p:spPr>
      </p:pic>
      <p:pic>
        <p:nvPicPr>
          <p:cNvPr id="392" name="Google Shape;392;p44"/>
          <p:cNvPicPr preferRelativeResize="0"/>
          <p:nvPr/>
        </p:nvPicPr>
        <p:blipFill>
          <a:blip r:embed="rId2">
            <a:alphaModFix/>
          </a:blip>
          <a:stretch>
            <a:fillRect/>
          </a:stretch>
        </p:blipFill>
        <p:spPr>
          <a:xfrm flipH="1">
            <a:off x="6843325" y="3762551"/>
            <a:ext cx="2300675" cy="2075900"/>
          </a:xfrm>
          <a:prstGeom prst="rect">
            <a:avLst/>
          </a:prstGeom>
          <a:noFill/>
          <a:ln>
            <a:noFill/>
          </a:ln>
        </p:spPr>
      </p:pic>
      <p:pic>
        <p:nvPicPr>
          <p:cNvPr id="393" name="Google Shape;393;p44"/>
          <p:cNvPicPr preferRelativeResize="0"/>
          <p:nvPr/>
        </p:nvPicPr>
        <p:blipFill>
          <a:blip r:embed="rId2">
            <a:alphaModFix/>
          </a:blip>
          <a:stretch>
            <a:fillRect/>
          </a:stretch>
        </p:blipFill>
        <p:spPr>
          <a:xfrm rot="10800000" flipH="1">
            <a:off x="0" y="-38650"/>
            <a:ext cx="3300524" cy="2978075"/>
          </a:xfrm>
          <a:prstGeom prst="rect">
            <a:avLst/>
          </a:prstGeom>
          <a:noFill/>
          <a:ln>
            <a:noFill/>
          </a:ln>
        </p:spPr>
      </p:pic>
      <p:pic>
        <p:nvPicPr>
          <p:cNvPr id="394" name="Google Shape;394;p44"/>
          <p:cNvPicPr preferRelativeResize="0"/>
          <p:nvPr/>
        </p:nvPicPr>
        <p:blipFill>
          <a:blip r:embed="rId2">
            <a:alphaModFix/>
          </a:blip>
          <a:stretch>
            <a:fillRect/>
          </a:stretch>
        </p:blipFill>
        <p:spPr>
          <a:xfrm rot="10800000">
            <a:off x="5843475" y="0"/>
            <a:ext cx="3300524" cy="2978075"/>
          </a:xfrm>
          <a:prstGeom prst="rect">
            <a:avLst/>
          </a:prstGeom>
          <a:noFill/>
          <a:ln>
            <a:noFill/>
          </a:ln>
        </p:spPr>
      </p:pic>
      <p:sp>
        <p:nvSpPr>
          <p:cNvPr id="395" name="Google Shape;395;p4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9970974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96"/>
        <p:cNvGrpSpPr/>
        <p:nvPr/>
      </p:nvGrpSpPr>
      <p:grpSpPr>
        <a:xfrm>
          <a:off x="0" y="0"/>
          <a:ext cx="0" cy="0"/>
          <a:chOff x="0" y="0"/>
          <a:chExt cx="0" cy="0"/>
        </a:xfrm>
      </p:grpSpPr>
      <p:pic>
        <p:nvPicPr>
          <p:cNvPr id="397" name="Google Shape;397;p45"/>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398" name="Google Shape;398;p45"/>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399" name="Google Shape;399;p45"/>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400" name="Google Shape;400;p45"/>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01" name="Google Shape;401;p4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46374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402"/>
        <p:cNvGrpSpPr/>
        <p:nvPr/>
      </p:nvGrpSpPr>
      <p:grpSpPr>
        <a:xfrm>
          <a:off x="0" y="0"/>
          <a:ext cx="0" cy="0"/>
          <a:chOff x="0" y="0"/>
          <a:chExt cx="0" cy="0"/>
        </a:xfrm>
      </p:grpSpPr>
      <p:sp>
        <p:nvSpPr>
          <p:cNvPr id="403" name="Google Shape;403;p46"/>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04" name="Google Shape;404;p46"/>
          <p:cNvSpPr txBox="1">
            <a:spLocks noGrp="1"/>
          </p:cNvSpPr>
          <p:nvPr>
            <p:ph type="ctrTitle" idx="2"/>
          </p:nvPr>
        </p:nvSpPr>
        <p:spPr>
          <a:xfrm>
            <a:off x="1690457" y="1900424"/>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05" name="Google Shape;405;p46"/>
          <p:cNvSpPr txBox="1">
            <a:spLocks noGrp="1"/>
          </p:cNvSpPr>
          <p:nvPr>
            <p:ph type="subTitle" idx="1"/>
          </p:nvPr>
        </p:nvSpPr>
        <p:spPr>
          <a:xfrm>
            <a:off x="20518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06" name="Google Shape;406;p46"/>
          <p:cNvSpPr txBox="1">
            <a:spLocks noGrp="1"/>
          </p:cNvSpPr>
          <p:nvPr>
            <p:ph type="ctrTitle" idx="3"/>
          </p:nvPr>
        </p:nvSpPr>
        <p:spPr>
          <a:xfrm>
            <a:off x="1690457" y="340500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07" name="Google Shape;407;p46"/>
          <p:cNvSpPr txBox="1">
            <a:spLocks noGrp="1"/>
          </p:cNvSpPr>
          <p:nvPr>
            <p:ph type="subTitle" idx="4"/>
          </p:nvPr>
        </p:nvSpPr>
        <p:spPr>
          <a:xfrm>
            <a:off x="20518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08" name="Google Shape;408;p46"/>
          <p:cNvSpPr txBox="1">
            <a:spLocks noGrp="1"/>
          </p:cNvSpPr>
          <p:nvPr>
            <p:ph type="ctrTitle" idx="5"/>
          </p:nvPr>
        </p:nvSpPr>
        <p:spPr>
          <a:xfrm>
            <a:off x="4824357" y="1900424"/>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09" name="Google Shape;409;p46"/>
          <p:cNvSpPr txBox="1">
            <a:spLocks noGrp="1"/>
          </p:cNvSpPr>
          <p:nvPr>
            <p:ph type="subTitle" idx="6"/>
          </p:nvPr>
        </p:nvSpPr>
        <p:spPr>
          <a:xfrm>
            <a:off x="51857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10" name="Google Shape;410;p46"/>
          <p:cNvSpPr txBox="1">
            <a:spLocks noGrp="1"/>
          </p:cNvSpPr>
          <p:nvPr>
            <p:ph type="ctrTitle" idx="7"/>
          </p:nvPr>
        </p:nvSpPr>
        <p:spPr>
          <a:xfrm>
            <a:off x="4824357" y="340500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11" name="Google Shape;411;p46"/>
          <p:cNvSpPr txBox="1">
            <a:spLocks noGrp="1"/>
          </p:cNvSpPr>
          <p:nvPr>
            <p:ph type="subTitle" idx="8"/>
          </p:nvPr>
        </p:nvSpPr>
        <p:spPr>
          <a:xfrm>
            <a:off x="51857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412" name="Google Shape;412;p46"/>
          <p:cNvCxnSpPr/>
          <p:nvPr/>
        </p:nvCxnSpPr>
        <p:spPr>
          <a:xfrm>
            <a:off x="2273400" y="2110663"/>
            <a:ext cx="4597200" cy="0"/>
          </a:xfrm>
          <a:prstGeom prst="straightConnector1">
            <a:avLst/>
          </a:prstGeom>
          <a:noFill/>
          <a:ln w="19050" cap="flat" cmpd="sng">
            <a:solidFill>
              <a:schemeClr val="lt1"/>
            </a:solidFill>
            <a:prstDash val="solid"/>
            <a:round/>
            <a:headEnd type="none" w="med" len="med"/>
            <a:tailEnd type="none" w="med" len="med"/>
          </a:ln>
        </p:spPr>
      </p:cxnSp>
      <p:cxnSp>
        <p:nvCxnSpPr>
          <p:cNvPr id="413" name="Google Shape;413;p46"/>
          <p:cNvCxnSpPr/>
          <p:nvPr/>
        </p:nvCxnSpPr>
        <p:spPr>
          <a:xfrm>
            <a:off x="2273400" y="3627438"/>
            <a:ext cx="4597200" cy="0"/>
          </a:xfrm>
          <a:prstGeom prst="straightConnector1">
            <a:avLst/>
          </a:prstGeom>
          <a:noFill/>
          <a:ln w="19050" cap="flat" cmpd="sng">
            <a:solidFill>
              <a:schemeClr val="lt1"/>
            </a:solidFill>
            <a:prstDash val="solid"/>
            <a:round/>
            <a:headEnd type="none" w="med" len="med"/>
            <a:tailEnd type="none" w="med" len="med"/>
          </a:ln>
        </p:spPr>
      </p:cxnSp>
      <p:pic>
        <p:nvPicPr>
          <p:cNvPr id="414" name="Google Shape;414;p46"/>
          <p:cNvPicPr preferRelativeResize="0"/>
          <p:nvPr/>
        </p:nvPicPr>
        <p:blipFill>
          <a:blip r:embed="rId2">
            <a:alphaModFix/>
          </a:blip>
          <a:stretch>
            <a:fillRect/>
          </a:stretch>
        </p:blipFill>
        <p:spPr>
          <a:xfrm rot="-5400000" flipH="1">
            <a:off x="6941050" y="-576048"/>
            <a:ext cx="2754276" cy="2485175"/>
          </a:xfrm>
          <a:prstGeom prst="rect">
            <a:avLst/>
          </a:prstGeom>
          <a:noFill/>
          <a:ln>
            <a:noFill/>
          </a:ln>
        </p:spPr>
      </p:pic>
      <p:pic>
        <p:nvPicPr>
          <p:cNvPr id="415" name="Google Shape;415;p46"/>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416" name="Google Shape;416;p46"/>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417" name="Google Shape;417;p46"/>
          <p:cNvPicPr preferRelativeResize="0"/>
          <p:nvPr/>
        </p:nvPicPr>
        <p:blipFill>
          <a:blip r:embed="rId2">
            <a:alphaModFix/>
          </a:blip>
          <a:stretch>
            <a:fillRect/>
          </a:stretch>
        </p:blipFill>
        <p:spPr>
          <a:xfrm rot="-5400000" flipH="1">
            <a:off x="6931525" y="3621493"/>
            <a:ext cx="2754276" cy="2485175"/>
          </a:xfrm>
          <a:prstGeom prst="rect">
            <a:avLst/>
          </a:prstGeom>
          <a:noFill/>
          <a:ln>
            <a:noFill/>
          </a:ln>
        </p:spPr>
      </p:pic>
    </p:spTree>
    <p:extLst>
      <p:ext uri="{BB962C8B-B14F-4D97-AF65-F5344CB8AC3E}">
        <p14:creationId xmlns:p14="http://schemas.microsoft.com/office/powerpoint/2010/main" val="23157273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418"/>
        <p:cNvGrpSpPr/>
        <p:nvPr/>
      </p:nvGrpSpPr>
      <p:grpSpPr>
        <a:xfrm>
          <a:off x="0" y="0"/>
          <a:ext cx="0" cy="0"/>
          <a:chOff x="0" y="0"/>
          <a:chExt cx="0" cy="0"/>
        </a:xfrm>
      </p:grpSpPr>
      <p:sp>
        <p:nvSpPr>
          <p:cNvPr id="419" name="Google Shape;419;p4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20" name="Google Shape;420;p47"/>
          <p:cNvSpPr txBox="1">
            <a:spLocks noGrp="1"/>
          </p:cNvSpPr>
          <p:nvPr>
            <p:ph type="ctrTitle" idx="2"/>
          </p:nvPr>
        </p:nvSpPr>
        <p:spPr>
          <a:xfrm>
            <a:off x="229439" y="2376009"/>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1" name="Google Shape;421;p47"/>
          <p:cNvSpPr txBox="1">
            <a:spLocks noGrp="1"/>
          </p:cNvSpPr>
          <p:nvPr>
            <p:ph type="subTitle" idx="1"/>
          </p:nvPr>
        </p:nvSpPr>
        <p:spPr>
          <a:xfrm>
            <a:off x="590789" y="2837472"/>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22" name="Google Shape;422;p47"/>
          <p:cNvSpPr txBox="1">
            <a:spLocks noGrp="1"/>
          </p:cNvSpPr>
          <p:nvPr>
            <p:ph type="ctrTitle" idx="3"/>
          </p:nvPr>
        </p:nvSpPr>
        <p:spPr>
          <a:xfrm>
            <a:off x="2243273" y="2381109"/>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3" name="Google Shape;423;p47"/>
          <p:cNvSpPr txBox="1">
            <a:spLocks noGrp="1"/>
          </p:cNvSpPr>
          <p:nvPr>
            <p:ph type="subTitle" idx="4"/>
          </p:nvPr>
        </p:nvSpPr>
        <p:spPr>
          <a:xfrm>
            <a:off x="2604623" y="2842572"/>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24" name="Google Shape;424;p47"/>
          <p:cNvSpPr txBox="1">
            <a:spLocks noGrp="1"/>
          </p:cNvSpPr>
          <p:nvPr>
            <p:ph type="ctrTitle" idx="5"/>
          </p:nvPr>
        </p:nvSpPr>
        <p:spPr>
          <a:xfrm>
            <a:off x="4285903" y="23865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5" name="Google Shape;425;p47"/>
          <p:cNvSpPr txBox="1">
            <a:spLocks noGrp="1"/>
          </p:cNvSpPr>
          <p:nvPr>
            <p:ph type="subTitle" idx="6"/>
          </p:nvPr>
        </p:nvSpPr>
        <p:spPr>
          <a:xfrm>
            <a:off x="4647253" y="284796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26" name="Google Shape;426;p47"/>
          <p:cNvSpPr txBox="1">
            <a:spLocks noGrp="1"/>
          </p:cNvSpPr>
          <p:nvPr>
            <p:ph type="ctrTitle" idx="7"/>
          </p:nvPr>
        </p:nvSpPr>
        <p:spPr>
          <a:xfrm>
            <a:off x="6290426" y="23916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27" name="Google Shape;427;p47"/>
          <p:cNvSpPr txBox="1">
            <a:spLocks noGrp="1"/>
          </p:cNvSpPr>
          <p:nvPr>
            <p:ph type="subTitle" idx="8"/>
          </p:nvPr>
        </p:nvSpPr>
        <p:spPr>
          <a:xfrm>
            <a:off x="6651776" y="285306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428" name="Google Shape;428;p47"/>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29" name="Google Shape;429;p47"/>
          <p:cNvPicPr preferRelativeResize="0"/>
          <p:nvPr/>
        </p:nvPicPr>
        <p:blipFill>
          <a:blip r:embed="rId2">
            <a:alphaModFix/>
          </a:blip>
          <a:stretch>
            <a:fillRect/>
          </a:stretch>
        </p:blipFill>
        <p:spPr>
          <a:xfrm rot="10800000" flipH="1">
            <a:off x="-208780" y="3638875"/>
            <a:ext cx="2300675" cy="2075900"/>
          </a:xfrm>
          <a:prstGeom prst="rect">
            <a:avLst/>
          </a:prstGeom>
          <a:noFill/>
          <a:ln>
            <a:noFill/>
          </a:ln>
        </p:spPr>
      </p:pic>
      <p:pic>
        <p:nvPicPr>
          <p:cNvPr id="430" name="Google Shape;430;p47"/>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31" name="Google Shape;431;p47"/>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32" name="Google Shape;432;p47"/>
          <p:cNvSpPr/>
          <p:nvPr/>
        </p:nvSpPr>
        <p:spPr>
          <a:xfrm>
            <a:off x="5173671" y="1733509"/>
            <a:ext cx="853640" cy="73872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131041" y="1723025"/>
            <a:ext cx="853640" cy="73872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7178193" y="1733522"/>
            <a:ext cx="853640" cy="73872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1117206" y="1723013"/>
            <a:ext cx="853640" cy="73872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669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6"/>
        <p:cNvGrpSpPr/>
        <p:nvPr/>
      </p:nvGrpSpPr>
      <p:grpSpPr>
        <a:xfrm>
          <a:off x="0" y="0"/>
          <a:ext cx="0" cy="0"/>
          <a:chOff x="0" y="0"/>
          <a:chExt cx="0" cy="0"/>
        </a:xfrm>
      </p:grpSpPr>
      <p:sp>
        <p:nvSpPr>
          <p:cNvPr id="437" name="Google Shape;437;p48"/>
          <p:cNvSpPr txBox="1">
            <a:spLocks noGrp="1"/>
          </p:cNvSpPr>
          <p:nvPr>
            <p:ph type="ctrTitle"/>
          </p:nvPr>
        </p:nvSpPr>
        <p:spPr>
          <a:xfrm flipH="1">
            <a:off x="540000" y="452026"/>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38" name="Google Shape;438;p48"/>
          <p:cNvSpPr txBox="1">
            <a:spLocks noGrp="1"/>
          </p:cNvSpPr>
          <p:nvPr>
            <p:ph type="subTitle" idx="1"/>
          </p:nvPr>
        </p:nvSpPr>
        <p:spPr>
          <a:xfrm>
            <a:off x="772100" y="1791299"/>
            <a:ext cx="20136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439" name="Google Shape;439;p48"/>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40" name="Google Shape;440;p48"/>
          <p:cNvPicPr preferRelativeResize="0"/>
          <p:nvPr/>
        </p:nvPicPr>
        <p:blipFill>
          <a:blip r:embed="rId2">
            <a:alphaModFix/>
          </a:blip>
          <a:stretch>
            <a:fillRect/>
          </a:stretch>
        </p:blipFill>
        <p:spPr>
          <a:xfrm rot="10800000" flipH="1">
            <a:off x="-208780" y="3638875"/>
            <a:ext cx="2300675" cy="2075900"/>
          </a:xfrm>
          <a:prstGeom prst="rect">
            <a:avLst/>
          </a:prstGeom>
          <a:noFill/>
          <a:ln>
            <a:noFill/>
          </a:ln>
        </p:spPr>
      </p:pic>
      <p:pic>
        <p:nvPicPr>
          <p:cNvPr id="441" name="Google Shape;441;p48"/>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42" name="Google Shape;442;p48"/>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43" name="Google Shape;443;p48"/>
          <p:cNvSpPr txBox="1">
            <a:spLocks noGrp="1"/>
          </p:cNvSpPr>
          <p:nvPr>
            <p:ph type="title" idx="2" hasCustomPrompt="1"/>
          </p:nvPr>
        </p:nvSpPr>
        <p:spPr>
          <a:xfrm>
            <a:off x="772100" y="1481125"/>
            <a:ext cx="2013600" cy="453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1600">
                <a:solidFill>
                  <a:schemeClr val="accent2"/>
                </a:solidFill>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4" name="Google Shape;444;p48"/>
          <p:cNvSpPr txBox="1">
            <a:spLocks noGrp="1"/>
          </p:cNvSpPr>
          <p:nvPr>
            <p:ph type="subTitle" idx="3"/>
          </p:nvPr>
        </p:nvSpPr>
        <p:spPr>
          <a:xfrm>
            <a:off x="763375" y="2854584"/>
            <a:ext cx="20136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45" name="Google Shape;445;p48"/>
          <p:cNvSpPr txBox="1">
            <a:spLocks noGrp="1"/>
          </p:cNvSpPr>
          <p:nvPr>
            <p:ph type="title" idx="4" hasCustomPrompt="1"/>
          </p:nvPr>
        </p:nvSpPr>
        <p:spPr>
          <a:xfrm>
            <a:off x="763375" y="2549389"/>
            <a:ext cx="2013600" cy="453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1600">
                <a:solidFill>
                  <a:schemeClr val="accent2"/>
                </a:solidFill>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6" name="Google Shape;446;p48"/>
          <p:cNvSpPr txBox="1">
            <a:spLocks noGrp="1"/>
          </p:cNvSpPr>
          <p:nvPr>
            <p:ph type="subTitle" idx="5"/>
          </p:nvPr>
        </p:nvSpPr>
        <p:spPr>
          <a:xfrm>
            <a:off x="6369350" y="1791299"/>
            <a:ext cx="20136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47" name="Google Shape;447;p48"/>
          <p:cNvSpPr txBox="1">
            <a:spLocks noGrp="1"/>
          </p:cNvSpPr>
          <p:nvPr>
            <p:ph type="title" idx="6" hasCustomPrompt="1"/>
          </p:nvPr>
        </p:nvSpPr>
        <p:spPr>
          <a:xfrm>
            <a:off x="6369300" y="1481125"/>
            <a:ext cx="2013600" cy="453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accent2"/>
                </a:solidFill>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8" name="Google Shape;448;p48"/>
          <p:cNvSpPr txBox="1">
            <a:spLocks noGrp="1"/>
          </p:cNvSpPr>
          <p:nvPr>
            <p:ph type="subTitle" idx="7"/>
          </p:nvPr>
        </p:nvSpPr>
        <p:spPr>
          <a:xfrm>
            <a:off x="6369300" y="2849652"/>
            <a:ext cx="20136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49" name="Google Shape;449;p48"/>
          <p:cNvSpPr txBox="1">
            <a:spLocks noGrp="1"/>
          </p:cNvSpPr>
          <p:nvPr>
            <p:ph type="title" idx="8" hasCustomPrompt="1"/>
          </p:nvPr>
        </p:nvSpPr>
        <p:spPr>
          <a:xfrm>
            <a:off x="6369300" y="2549402"/>
            <a:ext cx="2013600" cy="453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accent2"/>
                </a:solidFill>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6800954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50"/>
        <p:cNvGrpSpPr/>
        <p:nvPr/>
      </p:nvGrpSpPr>
      <p:grpSpPr>
        <a:xfrm>
          <a:off x="0" y="0"/>
          <a:ext cx="0" cy="0"/>
          <a:chOff x="0" y="0"/>
          <a:chExt cx="0" cy="0"/>
        </a:xfrm>
      </p:grpSpPr>
      <p:sp>
        <p:nvSpPr>
          <p:cNvPr id="451" name="Google Shape;451;p4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52" name="Google Shape;452;p49"/>
          <p:cNvSpPr txBox="1">
            <a:spLocks noGrp="1"/>
          </p:cNvSpPr>
          <p:nvPr>
            <p:ph type="subTitle" idx="1"/>
          </p:nvPr>
        </p:nvSpPr>
        <p:spPr>
          <a:xfrm>
            <a:off x="1132000" y="3432862"/>
            <a:ext cx="18741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453" name="Google Shape;453;p49"/>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54" name="Google Shape;454;p49"/>
          <p:cNvSpPr txBox="1">
            <a:spLocks noGrp="1"/>
          </p:cNvSpPr>
          <p:nvPr>
            <p:ph type="title" idx="2" hasCustomPrompt="1"/>
          </p:nvPr>
        </p:nvSpPr>
        <p:spPr>
          <a:xfrm>
            <a:off x="3725850" y="2029263"/>
            <a:ext cx="15159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5" name="Google Shape;455;p49"/>
          <p:cNvSpPr txBox="1">
            <a:spLocks noGrp="1"/>
          </p:cNvSpPr>
          <p:nvPr>
            <p:ph type="title" idx="3" hasCustomPrompt="1"/>
          </p:nvPr>
        </p:nvSpPr>
        <p:spPr>
          <a:xfrm>
            <a:off x="3022450" y="3601675"/>
            <a:ext cx="14073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9"/>
          <p:cNvSpPr txBox="1">
            <a:spLocks noGrp="1"/>
          </p:cNvSpPr>
          <p:nvPr>
            <p:ph type="title" idx="4" hasCustomPrompt="1"/>
          </p:nvPr>
        </p:nvSpPr>
        <p:spPr>
          <a:xfrm>
            <a:off x="4565843" y="3408687"/>
            <a:ext cx="6858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7" name="Google Shape;457;p49"/>
          <p:cNvSpPr txBox="1">
            <a:spLocks noGrp="1"/>
          </p:cNvSpPr>
          <p:nvPr>
            <p:ph type="subTitle" idx="5"/>
          </p:nvPr>
        </p:nvSpPr>
        <p:spPr>
          <a:xfrm>
            <a:off x="5445069" y="1751762"/>
            <a:ext cx="18687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8" name="Google Shape;458;p49"/>
          <p:cNvSpPr txBox="1">
            <a:spLocks noGrp="1"/>
          </p:cNvSpPr>
          <p:nvPr>
            <p:ph type="subTitle" idx="6"/>
          </p:nvPr>
        </p:nvSpPr>
        <p:spPr>
          <a:xfrm>
            <a:off x="5326225" y="3441195"/>
            <a:ext cx="18741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9" name="Google Shape;459;p49"/>
          <p:cNvSpPr txBox="1">
            <a:spLocks noGrp="1"/>
          </p:cNvSpPr>
          <p:nvPr>
            <p:ph type="subTitle" idx="7"/>
          </p:nvPr>
        </p:nvSpPr>
        <p:spPr>
          <a:xfrm>
            <a:off x="5439558" y="1986687"/>
            <a:ext cx="18687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0" name="Google Shape;460;p49"/>
          <p:cNvSpPr txBox="1">
            <a:spLocks noGrp="1"/>
          </p:cNvSpPr>
          <p:nvPr>
            <p:ph type="subTitle" idx="8"/>
          </p:nvPr>
        </p:nvSpPr>
        <p:spPr>
          <a:xfrm>
            <a:off x="5328925" y="3808995"/>
            <a:ext cx="1868700" cy="56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1" name="Google Shape;461;p49"/>
          <p:cNvSpPr txBox="1">
            <a:spLocks noGrp="1"/>
          </p:cNvSpPr>
          <p:nvPr>
            <p:ph type="subTitle" idx="9"/>
          </p:nvPr>
        </p:nvSpPr>
        <p:spPr>
          <a:xfrm>
            <a:off x="1132000" y="3592190"/>
            <a:ext cx="1874100" cy="7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401278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4272377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68"/>
        <p:cNvGrpSpPr/>
        <p:nvPr/>
      </p:nvGrpSpPr>
      <p:grpSpPr>
        <a:xfrm>
          <a:off x="0" y="0"/>
          <a:ext cx="0" cy="0"/>
          <a:chOff x="0" y="0"/>
          <a:chExt cx="0" cy="0"/>
        </a:xfrm>
      </p:grpSpPr>
      <p:pic>
        <p:nvPicPr>
          <p:cNvPr id="469" name="Google Shape;469;p51"/>
          <p:cNvPicPr preferRelativeResize="0"/>
          <p:nvPr/>
        </p:nvPicPr>
        <p:blipFill>
          <a:blip r:embed="rId2">
            <a:alphaModFix/>
          </a:blip>
          <a:stretch>
            <a:fillRect/>
          </a:stretch>
        </p:blipFill>
        <p:spPr>
          <a:xfrm flipH="1">
            <a:off x="6843225" y="-914119"/>
            <a:ext cx="2300675" cy="2075900"/>
          </a:xfrm>
          <a:prstGeom prst="rect">
            <a:avLst/>
          </a:prstGeom>
          <a:noFill/>
          <a:ln>
            <a:noFill/>
          </a:ln>
        </p:spPr>
      </p:pic>
      <p:pic>
        <p:nvPicPr>
          <p:cNvPr id="470" name="Google Shape;470;p51"/>
          <p:cNvPicPr preferRelativeResize="0"/>
          <p:nvPr/>
        </p:nvPicPr>
        <p:blipFill>
          <a:blip r:embed="rId2">
            <a:alphaModFix/>
          </a:blip>
          <a:stretch>
            <a:fillRect/>
          </a:stretch>
        </p:blipFill>
        <p:spPr>
          <a:xfrm rot="10800000" flipH="1">
            <a:off x="0" y="3991490"/>
            <a:ext cx="2300675" cy="2075900"/>
          </a:xfrm>
          <a:prstGeom prst="rect">
            <a:avLst/>
          </a:prstGeom>
          <a:noFill/>
          <a:ln>
            <a:noFill/>
          </a:ln>
        </p:spPr>
      </p:pic>
      <p:sp>
        <p:nvSpPr>
          <p:cNvPr id="471" name="Google Shape;471;p5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067366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472"/>
        <p:cNvGrpSpPr/>
        <p:nvPr/>
      </p:nvGrpSpPr>
      <p:grpSpPr>
        <a:xfrm>
          <a:off x="0" y="0"/>
          <a:ext cx="0" cy="0"/>
          <a:chOff x="0" y="0"/>
          <a:chExt cx="0" cy="0"/>
        </a:xfrm>
      </p:grpSpPr>
      <p:sp>
        <p:nvSpPr>
          <p:cNvPr id="473" name="Google Shape;473;p52"/>
          <p:cNvSpPr txBox="1">
            <a:spLocks noGrp="1"/>
          </p:cNvSpPr>
          <p:nvPr>
            <p:ph type="title" hasCustomPrompt="1"/>
          </p:nvPr>
        </p:nvSpPr>
        <p:spPr>
          <a:xfrm>
            <a:off x="416676" y="1400075"/>
            <a:ext cx="6014400" cy="17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1500"/>
            </a:lvl1pPr>
            <a:lvl2pPr lvl="1"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74" name="Google Shape;474;p52"/>
          <p:cNvSpPr txBox="1">
            <a:spLocks noGrp="1"/>
          </p:cNvSpPr>
          <p:nvPr>
            <p:ph type="subTitle" idx="1"/>
          </p:nvPr>
        </p:nvSpPr>
        <p:spPr>
          <a:xfrm>
            <a:off x="540000" y="3159050"/>
            <a:ext cx="6016500" cy="3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pic>
        <p:nvPicPr>
          <p:cNvPr id="475" name="Google Shape;475;p52"/>
          <p:cNvPicPr preferRelativeResize="0"/>
          <p:nvPr/>
        </p:nvPicPr>
        <p:blipFill>
          <a:blip r:embed="rId2">
            <a:alphaModFix/>
          </a:blip>
          <a:stretch>
            <a:fillRect/>
          </a:stretch>
        </p:blipFill>
        <p:spPr>
          <a:xfrm>
            <a:off x="6843325" y="-12"/>
            <a:ext cx="2300675" cy="2075900"/>
          </a:xfrm>
          <a:prstGeom prst="rect">
            <a:avLst/>
          </a:prstGeom>
          <a:noFill/>
          <a:ln>
            <a:noFill/>
          </a:ln>
        </p:spPr>
      </p:pic>
      <p:pic>
        <p:nvPicPr>
          <p:cNvPr id="476" name="Google Shape;476;p52"/>
          <p:cNvPicPr preferRelativeResize="0"/>
          <p:nvPr/>
        </p:nvPicPr>
        <p:blipFill>
          <a:blip r:embed="rId2">
            <a:alphaModFix/>
          </a:blip>
          <a:stretch>
            <a:fillRect/>
          </a:stretch>
        </p:blipFill>
        <p:spPr>
          <a:xfrm rot="10800000" flipH="1">
            <a:off x="6843315" y="3067592"/>
            <a:ext cx="2300675" cy="2075900"/>
          </a:xfrm>
          <a:prstGeom prst="rect">
            <a:avLst/>
          </a:prstGeom>
          <a:noFill/>
          <a:ln>
            <a:noFill/>
          </a:ln>
        </p:spPr>
      </p:pic>
      <p:sp>
        <p:nvSpPr>
          <p:cNvPr id="477" name="Google Shape;477;p52"/>
          <p:cNvSpPr/>
          <p:nvPr/>
        </p:nvSpPr>
        <p:spPr>
          <a:xfrm rot="5400000">
            <a:off x="1688625" y="-740500"/>
            <a:ext cx="3179100" cy="6556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6061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9">
  <p:cSld name="Title and three columns 9">
    <p:spTree>
      <p:nvGrpSpPr>
        <p:cNvPr id="1" name="Shape 478"/>
        <p:cNvGrpSpPr/>
        <p:nvPr/>
      </p:nvGrpSpPr>
      <p:grpSpPr>
        <a:xfrm>
          <a:off x="0" y="0"/>
          <a:ext cx="0" cy="0"/>
          <a:chOff x="0" y="0"/>
          <a:chExt cx="0" cy="0"/>
        </a:xfrm>
      </p:grpSpPr>
      <p:sp>
        <p:nvSpPr>
          <p:cNvPr id="479" name="Google Shape;479;p53"/>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80" name="Google Shape;480;p53"/>
          <p:cNvPicPr preferRelativeResize="0"/>
          <p:nvPr/>
        </p:nvPicPr>
        <p:blipFill>
          <a:blip r:embed="rId2">
            <a:alphaModFix/>
          </a:blip>
          <a:stretch>
            <a:fillRect/>
          </a:stretch>
        </p:blipFill>
        <p:spPr>
          <a:xfrm>
            <a:off x="0" y="0"/>
            <a:ext cx="2300675" cy="2075900"/>
          </a:xfrm>
          <a:prstGeom prst="rect">
            <a:avLst/>
          </a:prstGeom>
          <a:noFill/>
          <a:ln>
            <a:noFill/>
          </a:ln>
        </p:spPr>
      </p:pic>
      <p:sp>
        <p:nvSpPr>
          <p:cNvPr id="481" name="Google Shape;481;p53"/>
          <p:cNvSpPr txBox="1">
            <a:spLocks noGrp="1"/>
          </p:cNvSpPr>
          <p:nvPr>
            <p:ph type="subTitle" idx="1"/>
          </p:nvPr>
        </p:nvSpPr>
        <p:spPr>
          <a:xfrm>
            <a:off x="1758182" y="4055692"/>
            <a:ext cx="1217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2" name="Google Shape;482;p53"/>
          <p:cNvSpPr txBox="1">
            <a:spLocks noGrp="1"/>
          </p:cNvSpPr>
          <p:nvPr>
            <p:ph type="subTitle" idx="2"/>
          </p:nvPr>
        </p:nvSpPr>
        <p:spPr>
          <a:xfrm>
            <a:off x="3939062" y="4070880"/>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3" name="Google Shape;483;p53"/>
          <p:cNvSpPr txBox="1">
            <a:spLocks noGrp="1"/>
          </p:cNvSpPr>
          <p:nvPr>
            <p:ph type="subTitle" idx="3"/>
          </p:nvPr>
        </p:nvSpPr>
        <p:spPr>
          <a:xfrm>
            <a:off x="6187500" y="4069687"/>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4" name="Google Shape;484;p53"/>
          <p:cNvSpPr txBox="1">
            <a:spLocks noGrp="1"/>
          </p:cNvSpPr>
          <p:nvPr>
            <p:ph type="subTitle" idx="4"/>
          </p:nvPr>
        </p:nvSpPr>
        <p:spPr>
          <a:xfrm>
            <a:off x="1743882" y="3729155"/>
            <a:ext cx="12177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485" name="Google Shape;485;p53"/>
          <p:cNvSpPr txBox="1">
            <a:spLocks noGrp="1"/>
          </p:cNvSpPr>
          <p:nvPr>
            <p:ph type="subTitle" idx="5"/>
          </p:nvPr>
        </p:nvSpPr>
        <p:spPr>
          <a:xfrm>
            <a:off x="3939062" y="3733800"/>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486" name="Google Shape;486;p53"/>
          <p:cNvSpPr txBox="1">
            <a:spLocks noGrp="1"/>
          </p:cNvSpPr>
          <p:nvPr>
            <p:ph type="subTitle" idx="6"/>
          </p:nvPr>
        </p:nvSpPr>
        <p:spPr>
          <a:xfrm>
            <a:off x="6187600" y="3733632"/>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0623767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10">
  <p:cSld name="Title and three columns 10">
    <p:spTree>
      <p:nvGrpSpPr>
        <p:cNvPr id="1" name="Shape 487"/>
        <p:cNvGrpSpPr/>
        <p:nvPr/>
      </p:nvGrpSpPr>
      <p:grpSpPr>
        <a:xfrm>
          <a:off x="0" y="0"/>
          <a:ext cx="0" cy="0"/>
          <a:chOff x="0" y="0"/>
          <a:chExt cx="0" cy="0"/>
        </a:xfrm>
      </p:grpSpPr>
      <p:pic>
        <p:nvPicPr>
          <p:cNvPr id="488" name="Google Shape;488;p54"/>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489" name="Google Shape;489;p54"/>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490" name="Google Shape;490;p5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1" name="Google Shape;491;p54"/>
          <p:cNvSpPr txBox="1">
            <a:spLocks noGrp="1"/>
          </p:cNvSpPr>
          <p:nvPr>
            <p:ph type="subTitle" idx="1"/>
          </p:nvPr>
        </p:nvSpPr>
        <p:spPr>
          <a:xfrm>
            <a:off x="768200" y="2833363"/>
            <a:ext cx="1431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2" name="Google Shape;492;p54"/>
          <p:cNvSpPr txBox="1">
            <a:spLocks noGrp="1"/>
          </p:cNvSpPr>
          <p:nvPr>
            <p:ph type="subTitle" idx="2"/>
          </p:nvPr>
        </p:nvSpPr>
        <p:spPr>
          <a:xfrm>
            <a:off x="3833745" y="2843907"/>
            <a:ext cx="1431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3" name="Google Shape;493;p54"/>
          <p:cNvSpPr txBox="1">
            <a:spLocks noGrp="1"/>
          </p:cNvSpPr>
          <p:nvPr>
            <p:ph type="subTitle" idx="3"/>
          </p:nvPr>
        </p:nvSpPr>
        <p:spPr>
          <a:xfrm>
            <a:off x="6910975" y="2835788"/>
            <a:ext cx="1431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4" name="Google Shape;494;p54"/>
          <p:cNvSpPr txBox="1">
            <a:spLocks noGrp="1"/>
          </p:cNvSpPr>
          <p:nvPr>
            <p:ph type="subTitle" idx="4"/>
          </p:nvPr>
        </p:nvSpPr>
        <p:spPr>
          <a:xfrm>
            <a:off x="768200" y="2472707"/>
            <a:ext cx="1431900" cy="3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495" name="Google Shape;495;p54"/>
          <p:cNvSpPr txBox="1">
            <a:spLocks noGrp="1"/>
          </p:cNvSpPr>
          <p:nvPr>
            <p:ph type="subTitle" idx="5"/>
          </p:nvPr>
        </p:nvSpPr>
        <p:spPr>
          <a:xfrm>
            <a:off x="3833875" y="2472725"/>
            <a:ext cx="14319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496" name="Google Shape;496;p54"/>
          <p:cNvSpPr txBox="1">
            <a:spLocks noGrp="1"/>
          </p:cNvSpPr>
          <p:nvPr>
            <p:ph type="subTitle" idx="6"/>
          </p:nvPr>
        </p:nvSpPr>
        <p:spPr>
          <a:xfrm>
            <a:off x="6911111" y="2476132"/>
            <a:ext cx="14319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497" name="Google Shape;497;p54"/>
          <p:cNvSpPr/>
          <p:nvPr/>
        </p:nvSpPr>
        <p:spPr>
          <a:xfrm rot="5400000">
            <a:off x="287567" y="1686614"/>
            <a:ext cx="2394897" cy="207586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4"/>
          <p:cNvSpPr/>
          <p:nvPr/>
        </p:nvSpPr>
        <p:spPr>
          <a:xfrm rot="5400000">
            <a:off x="1194834" y="1350189"/>
            <a:ext cx="578916" cy="50179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4"/>
          <p:cNvSpPr/>
          <p:nvPr/>
        </p:nvSpPr>
        <p:spPr>
          <a:xfrm rot="5400000">
            <a:off x="3385220" y="1686614"/>
            <a:ext cx="2394897" cy="207586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4"/>
          <p:cNvSpPr/>
          <p:nvPr/>
        </p:nvSpPr>
        <p:spPr>
          <a:xfrm rot="5400000">
            <a:off x="6415442" y="1686614"/>
            <a:ext cx="2394897" cy="207586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rot="5400000">
            <a:off x="7328448" y="1350201"/>
            <a:ext cx="578916" cy="50179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rot="5400000">
            <a:off x="4290136" y="1350201"/>
            <a:ext cx="578916" cy="501797"/>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3" name="Google Shape;503;p54"/>
          <p:cNvPicPr preferRelativeResize="0"/>
          <p:nvPr/>
        </p:nvPicPr>
        <p:blipFill>
          <a:blip r:embed="rId2">
            <a:alphaModFix/>
          </a:blip>
          <a:stretch>
            <a:fillRect/>
          </a:stretch>
        </p:blipFill>
        <p:spPr>
          <a:xfrm flipH="1">
            <a:off x="-1810644" y="-1661952"/>
            <a:ext cx="3711324" cy="3348725"/>
          </a:xfrm>
          <a:prstGeom prst="rect">
            <a:avLst/>
          </a:prstGeom>
          <a:noFill/>
          <a:ln>
            <a:noFill/>
          </a:ln>
        </p:spPr>
      </p:pic>
    </p:spTree>
    <p:extLst>
      <p:ext uri="{BB962C8B-B14F-4D97-AF65-F5344CB8AC3E}">
        <p14:creationId xmlns:p14="http://schemas.microsoft.com/office/powerpoint/2010/main" val="1695092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504"/>
        <p:cNvGrpSpPr/>
        <p:nvPr/>
      </p:nvGrpSpPr>
      <p:grpSpPr>
        <a:xfrm>
          <a:off x="0" y="0"/>
          <a:ext cx="0" cy="0"/>
          <a:chOff x="0" y="0"/>
          <a:chExt cx="0" cy="0"/>
        </a:xfrm>
      </p:grpSpPr>
      <p:pic>
        <p:nvPicPr>
          <p:cNvPr id="505" name="Google Shape;505;p55"/>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506" name="Google Shape;506;p55"/>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07" name="Google Shape;507;p55"/>
          <p:cNvSpPr txBox="1">
            <a:spLocks noGrp="1"/>
          </p:cNvSpPr>
          <p:nvPr>
            <p:ph type="ctrTitle" idx="2"/>
          </p:nvPr>
        </p:nvSpPr>
        <p:spPr>
          <a:xfrm>
            <a:off x="2393800" y="3851557"/>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508" name="Google Shape;508;p55"/>
          <p:cNvSpPr txBox="1">
            <a:spLocks noGrp="1"/>
          </p:cNvSpPr>
          <p:nvPr>
            <p:ph type="subTitle" idx="1"/>
          </p:nvPr>
        </p:nvSpPr>
        <p:spPr>
          <a:xfrm>
            <a:off x="2393800" y="4112538"/>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9" name="Google Shape;509;p55"/>
          <p:cNvSpPr txBox="1">
            <a:spLocks noGrp="1"/>
          </p:cNvSpPr>
          <p:nvPr>
            <p:ph type="ctrTitle" idx="3"/>
          </p:nvPr>
        </p:nvSpPr>
        <p:spPr>
          <a:xfrm>
            <a:off x="4454450" y="3859775"/>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510" name="Google Shape;510;p55"/>
          <p:cNvSpPr txBox="1">
            <a:spLocks noGrp="1"/>
          </p:cNvSpPr>
          <p:nvPr>
            <p:ph type="subTitle" idx="4"/>
          </p:nvPr>
        </p:nvSpPr>
        <p:spPr>
          <a:xfrm>
            <a:off x="4454600" y="4111838"/>
            <a:ext cx="12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1" name="Google Shape;511;p55"/>
          <p:cNvSpPr txBox="1">
            <a:spLocks noGrp="1"/>
          </p:cNvSpPr>
          <p:nvPr>
            <p:ph type="ctrTitle" idx="5"/>
          </p:nvPr>
        </p:nvSpPr>
        <p:spPr>
          <a:xfrm>
            <a:off x="3443775" y="1362901"/>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512" name="Google Shape;512;p55"/>
          <p:cNvSpPr txBox="1">
            <a:spLocks noGrp="1"/>
          </p:cNvSpPr>
          <p:nvPr>
            <p:ph type="subTitle" idx="6"/>
          </p:nvPr>
        </p:nvSpPr>
        <p:spPr>
          <a:xfrm>
            <a:off x="3443626" y="1656449"/>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3" name="Google Shape;513;p55"/>
          <p:cNvSpPr txBox="1">
            <a:spLocks noGrp="1"/>
          </p:cNvSpPr>
          <p:nvPr>
            <p:ph type="ctrTitle" idx="7"/>
          </p:nvPr>
        </p:nvSpPr>
        <p:spPr>
          <a:xfrm>
            <a:off x="5498425" y="1361363"/>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514" name="Google Shape;514;p55"/>
          <p:cNvSpPr txBox="1">
            <a:spLocks noGrp="1"/>
          </p:cNvSpPr>
          <p:nvPr>
            <p:ph type="subTitle" idx="8"/>
          </p:nvPr>
        </p:nvSpPr>
        <p:spPr>
          <a:xfrm>
            <a:off x="5498325" y="1654912"/>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734013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515"/>
        <p:cNvGrpSpPr/>
        <p:nvPr/>
      </p:nvGrpSpPr>
      <p:grpSpPr>
        <a:xfrm>
          <a:off x="0" y="0"/>
          <a:ext cx="0" cy="0"/>
          <a:chOff x="0" y="0"/>
          <a:chExt cx="0" cy="0"/>
        </a:xfrm>
      </p:grpSpPr>
      <p:pic>
        <p:nvPicPr>
          <p:cNvPr id="516" name="Google Shape;516;p56"/>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517" name="Google Shape;517;p56"/>
          <p:cNvPicPr preferRelativeResize="0"/>
          <p:nvPr/>
        </p:nvPicPr>
        <p:blipFill>
          <a:blip r:embed="rId2">
            <a:alphaModFix/>
          </a:blip>
          <a:stretch>
            <a:fillRect/>
          </a:stretch>
        </p:blipFill>
        <p:spPr>
          <a:xfrm flipH="1">
            <a:off x="6843325" y="-228600"/>
            <a:ext cx="2300675" cy="2075900"/>
          </a:xfrm>
          <a:prstGeom prst="rect">
            <a:avLst/>
          </a:prstGeom>
          <a:noFill/>
          <a:ln>
            <a:noFill/>
          </a:ln>
        </p:spPr>
      </p:pic>
      <p:sp>
        <p:nvSpPr>
          <p:cNvPr id="518" name="Google Shape;518;p56"/>
          <p:cNvSpPr txBox="1">
            <a:spLocks noGrp="1"/>
          </p:cNvSpPr>
          <p:nvPr>
            <p:ph type="ctrTitle"/>
          </p:nvPr>
        </p:nvSpPr>
        <p:spPr>
          <a:xfrm flipH="1">
            <a:off x="622800" y="454555"/>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9" name="Google Shape;519;p56"/>
          <p:cNvSpPr txBox="1">
            <a:spLocks noGrp="1"/>
          </p:cNvSpPr>
          <p:nvPr>
            <p:ph type="subTitle" idx="1"/>
          </p:nvPr>
        </p:nvSpPr>
        <p:spPr>
          <a:xfrm>
            <a:off x="1573144" y="1489382"/>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0" name="Google Shape;520;p56"/>
          <p:cNvSpPr txBox="1">
            <a:spLocks noGrp="1"/>
          </p:cNvSpPr>
          <p:nvPr>
            <p:ph type="subTitle" idx="2"/>
          </p:nvPr>
        </p:nvSpPr>
        <p:spPr>
          <a:xfrm>
            <a:off x="3787682" y="1491020"/>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1" name="Google Shape;521;p56"/>
          <p:cNvSpPr txBox="1">
            <a:spLocks noGrp="1"/>
          </p:cNvSpPr>
          <p:nvPr>
            <p:ph type="subTitle" idx="3"/>
          </p:nvPr>
        </p:nvSpPr>
        <p:spPr>
          <a:xfrm>
            <a:off x="6064122" y="1493420"/>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2" name="Google Shape;522;p56"/>
          <p:cNvSpPr txBox="1">
            <a:spLocks noGrp="1"/>
          </p:cNvSpPr>
          <p:nvPr>
            <p:ph type="subTitle" idx="4"/>
          </p:nvPr>
        </p:nvSpPr>
        <p:spPr>
          <a:xfrm>
            <a:off x="1573145" y="1060472"/>
            <a:ext cx="1555800" cy="3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3" name="Google Shape;523;p56"/>
          <p:cNvSpPr txBox="1">
            <a:spLocks noGrp="1"/>
          </p:cNvSpPr>
          <p:nvPr>
            <p:ph type="subTitle" idx="5"/>
          </p:nvPr>
        </p:nvSpPr>
        <p:spPr>
          <a:xfrm>
            <a:off x="3787824" y="1072622"/>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4" name="Google Shape;524;p56"/>
          <p:cNvSpPr txBox="1">
            <a:spLocks noGrp="1"/>
          </p:cNvSpPr>
          <p:nvPr>
            <p:ph type="subTitle" idx="6"/>
          </p:nvPr>
        </p:nvSpPr>
        <p:spPr>
          <a:xfrm>
            <a:off x="6064270" y="1065510"/>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5" name="Google Shape;525;p56"/>
          <p:cNvSpPr txBox="1">
            <a:spLocks noGrp="1"/>
          </p:cNvSpPr>
          <p:nvPr>
            <p:ph type="subTitle" idx="7"/>
          </p:nvPr>
        </p:nvSpPr>
        <p:spPr>
          <a:xfrm>
            <a:off x="2692432" y="4157457"/>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6" name="Google Shape;526;p56"/>
          <p:cNvSpPr txBox="1">
            <a:spLocks noGrp="1"/>
          </p:cNvSpPr>
          <p:nvPr>
            <p:ph type="subTitle" idx="8"/>
          </p:nvPr>
        </p:nvSpPr>
        <p:spPr>
          <a:xfrm>
            <a:off x="4906147" y="4138965"/>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7" name="Google Shape;527;p56"/>
          <p:cNvSpPr txBox="1">
            <a:spLocks noGrp="1"/>
          </p:cNvSpPr>
          <p:nvPr>
            <p:ph type="subTitle" idx="9"/>
          </p:nvPr>
        </p:nvSpPr>
        <p:spPr>
          <a:xfrm>
            <a:off x="2692574" y="3773185"/>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8" name="Google Shape;528;p56"/>
          <p:cNvSpPr txBox="1">
            <a:spLocks noGrp="1"/>
          </p:cNvSpPr>
          <p:nvPr>
            <p:ph type="subTitle" idx="13"/>
          </p:nvPr>
        </p:nvSpPr>
        <p:spPr>
          <a:xfrm>
            <a:off x="4906295" y="3774166"/>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16233935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529"/>
        <p:cNvGrpSpPr/>
        <p:nvPr/>
      </p:nvGrpSpPr>
      <p:grpSpPr>
        <a:xfrm>
          <a:off x="0" y="0"/>
          <a:ext cx="0" cy="0"/>
          <a:chOff x="0" y="0"/>
          <a:chExt cx="0" cy="0"/>
        </a:xfrm>
      </p:grpSpPr>
      <p:sp>
        <p:nvSpPr>
          <p:cNvPr id="530" name="Google Shape;530;p57"/>
          <p:cNvSpPr txBox="1">
            <a:spLocks noGrp="1"/>
          </p:cNvSpPr>
          <p:nvPr>
            <p:ph type="ctrTitle"/>
          </p:nvPr>
        </p:nvSpPr>
        <p:spPr>
          <a:xfrm flipH="1">
            <a:off x="457200" y="444899"/>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531" name="Google Shape;531;p57"/>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32" name="Google Shape;532;p57"/>
          <p:cNvPicPr preferRelativeResize="0"/>
          <p:nvPr/>
        </p:nvPicPr>
        <p:blipFill>
          <a:blip r:embed="rId2">
            <a:alphaModFix/>
          </a:blip>
          <a:stretch>
            <a:fillRect/>
          </a:stretch>
        </p:blipFill>
        <p:spPr>
          <a:xfrm>
            <a:off x="-820369" y="-796531"/>
            <a:ext cx="3139825" cy="2833049"/>
          </a:xfrm>
          <a:prstGeom prst="rect">
            <a:avLst/>
          </a:prstGeom>
          <a:noFill/>
          <a:ln>
            <a:noFill/>
          </a:ln>
        </p:spPr>
      </p:pic>
    </p:spTree>
    <p:extLst>
      <p:ext uri="{BB962C8B-B14F-4D97-AF65-F5344CB8AC3E}">
        <p14:creationId xmlns:p14="http://schemas.microsoft.com/office/powerpoint/2010/main" val="18198671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533"/>
        <p:cNvGrpSpPr/>
        <p:nvPr/>
      </p:nvGrpSpPr>
      <p:grpSpPr>
        <a:xfrm>
          <a:off x="0" y="0"/>
          <a:ext cx="0" cy="0"/>
          <a:chOff x="0" y="0"/>
          <a:chExt cx="0" cy="0"/>
        </a:xfrm>
      </p:grpSpPr>
      <p:pic>
        <p:nvPicPr>
          <p:cNvPr id="534" name="Google Shape;534;p58"/>
          <p:cNvPicPr preferRelativeResize="0"/>
          <p:nvPr/>
        </p:nvPicPr>
        <p:blipFill>
          <a:blip r:embed="rId2">
            <a:alphaModFix/>
          </a:blip>
          <a:stretch>
            <a:fillRect/>
          </a:stretch>
        </p:blipFill>
        <p:spPr>
          <a:xfrm>
            <a:off x="-551926" y="-466134"/>
            <a:ext cx="3136825" cy="2830350"/>
          </a:xfrm>
          <a:prstGeom prst="rect">
            <a:avLst/>
          </a:prstGeom>
          <a:noFill/>
          <a:ln>
            <a:noFill/>
          </a:ln>
        </p:spPr>
      </p:pic>
      <p:pic>
        <p:nvPicPr>
          <p:cNvPr id="535" name="Google Shape;535;p58"/>
          <p:cNvPicPr preferRelativeResize="0"/>
          <p:nvPr/>
        </p:nvPicPr>
        <p:blipFill>
          <a:blip r:embed="rId2">
            <a:alphaModFix/>
          </a:blip>
          <a:stretch>
            <a:fillRect/>
          </a:stretch>
        </p:blipFill>
        <p:spPr>
          <a:xfrm flipH="1">
            <a:off x="6559554" y="-465583"/>
            <a:ext cx="3136825" cy="2830350"/>
          </a:xfrm>
          <a:prstGeom prst="rect">
            <a:avLst/>
          </a:prstGeom>
          <a:noFill/>
          <a:ln>
            <a:noFill/>
          </a:ln>
        </p:spPr>
      </p:pic>
      <p:pic>
        <p:nvPicPr>
          <p:cNvPr id="536" name="Google Shape;536;p58"/>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537" name="Google Shape;537;p58"/>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538" name="Google Shape;538;p58"/>
          <p:cNvSpPr txBox="1">
            <a:spLocks noGrp="1"/>
          </p:cNvSpPr>
          <p:nvPr>
            <p:ph type="ctrTitle"/>
          </p:nvPr>
        </p:nvSpPr>
        <p:spPr>
          <a:xfrm flipH="1">
            <a:off x="540000" y="507400"/>
            <a:ext cx="8064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1412323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539"/>
        <p:cNvGrpSpPr/>
        <p:nvPr/>
      </p:nvGrpSpPr>
      <p:grpSpPr>
        <a:xfrm>
          <a:off x="0" y="0"/>
          <a:ext cx="0" cy="0"/>
          <a:chOff x="0" y="0"/>
          <a:chExt cx="0" cy="0"/>
        </a:xfrm>
      </p:grpSpPr>
      <p:sp>
        <p:nvSpPr>
          <p:cNvPr id="540" name="Google Shape;540;p59"/>
          <p:cNvSpPr txBox="1">
            <a:spLocks noGrp="1"/>
          </p:cNvSpPr>
          <p:nvPr>
            <p:ph type="ctrTitle"/>
          </p:nvPr>
        </p:nvSpPr>
        <p:spPr>
          <a:xfrm flipH="1">
            <a:off x="457200" y="1443030"/>
            <a:ext cx="2695800" cy="67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36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41" name="Google Shape;541;p59"/>
          <p:cNvSpPr txBox="1"/>
          <p:nvPr/>
        </p:nvSpPr>
        <p:spPr>
          <a:xfrm>
            <a:off x="3390325" y="2006627"/>
            <a:ext cx="2818200" cy="124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000000"/>
              </a:buClr>
              <a:buSzPts val="1100"/>
              <a:buFont typeface="Arial"/>
              <a:buNone/>
            </a:pPr>
            <a:r>
              <a:rPr lang="en" sz="1200">
                <a:solidFill>
                  <a:schemeClr val="lt1"/>
                </a:solidFill>
                <a:latin typeface="Roboto Condensed Light"/>
                <a:ea typeface="Roboto Condensed Light"/>
                <a:cs typeface="Roboto Condensed Light"/>
                <a:sym typeface="Roboto Condensed Light"/>
              </a:rPr>
              <a:t>CREDITS: This presentation template was created by</a:t>
            </a:r>
            <a:r>
              <a:rPr lang="en" sz="1200">
                <a:solidFill>
                  <a:schemeClr val="dk1"/>
                </a:solidFill>
                <a:latin typeface="Roboto Condensed Light"/>
                <a:ea typeface="Roboto Condensed Light"/>
                <a:cs typeface="Roboto Condensed Light"/>
                <a:sym typeface="Roboto Condensed Light"/>
              </a:rPr>
              <a:t> </a:t>
            </a:r>
            <a:r>
              <a:rPr lang="en" sz="12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Condensed Light"/>
                <a:ea typeface="Roboto Condensed Light"/>
                <a:cs typeface="Roboto Condensed Light"/>
                <a:sym typeface="Roboto Condensed Light"/>
              </a:rPr>
              <a:t>, including icons by </a:t>
            </a:r>
            <a:r>
              <a:rPr lang="en" sz="12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Condensed Light"/>
                <a:ea typeface="Roboto Condensed Light"/>
                <a:cs typeface="Roboto Condensed Light"/>
                <a:sym typeface="Roboto Condensed Light"/>
              </a:rPr>
              <a:t>, infographics &amp; images by </a:t>
            </a:r>
            <a:r>
              <a:rPr lang="en" sz="12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xmlns:ahyp="http://schemas.microsoft.com/office/drawing/2018/hyperlinkcolor" val="tx"/>
                    </a:ext>
                  </a:extLst>
                </a:hlinkClick>
              </a:rPr>
              <a:t>Freepik</a:t>
            </a:r>
            <a:endParaRPr sz="1200">
              <a:solidFill>
                <a:schemeClr val="lt1"/>
              </a:solidFill>
              <a:latin typeface="Roboto Condensed Light"/>
              <a:ea typeface="Roboto Condensed Light"/>
              <a:cs typeface="Roboto Condensed Light"/>
              <a:sym typeface="Roboto Condensed Light"/>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542" name="Google Shape;542;p59"/>
          <p:cNvSpPr txBox="1">
            <a:spLocks noGrp="1"/>
          </p:cNvSpPr>
          <p:nvPr>
            <p:ph type="subTitle" idx="1"/>
          </p:nvPr>
        </p:nvSpPr>
        <p:spPr>
          <a:xfrm>
            <a:off x="457188" y="2038763"/>
            <a:ext cx="2695800" cy="4884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SzPts val="10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pic>
        <p:nvPicPr>
          <p:cNvPr id="543" name="Google Shape;543;p59"/>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544" name="Google Shape;544;p59"/>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Tree>
    <p:extLst>
      <p:ext uri="{BB962C8B-B14F-4D97-AF65-F5344CB8AC3E}">
        <p14:creationId xmlns:p14="http://schemas.microsoft.com/office/powerpoint/2010/main" val="41601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545"/>
        <p:cNvGrpSpPr/>
        <p:nvPr/>
      </p:nvGrpSpPr>
      <p:grpSpPr>
        <a:xfrm>
          <a:off x="0" y="0"/>
          <a:ext cx="0" cy="0"/>
          <a:chOff x="0" y="0"/>
          <a:chExt cx="0" cy="0"/>
        </a:xfrm>
      </p:grpSpPr>
      <p:sp>
        <p:nvSpPr>
          <p:cNvPr id="546" name="Google Shape;546;p60"/>
          <p:cNvSpPr txBox="1">
            <a:spLocks noGrp="1"/>
          </p:cNvSpPr>
          <p:nvPr>
            <p:ph type="ctrTitle"/>
          </p:nvPr>
        </p:nvSpPr>
        <p:spPr>
          <a:xfrm flipH="1">
            <a:off x="540000" y="45618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547" name="Google Shape;547;p60"/>
          <p:cNvPicPr preferRelativeResize="0"/>
          <p:nvPr/>
        </p:nvPicPr>
        <p:blipFill>
          <a:blip r:embed="rId2">
            <a:alphaModFix/>
          </a:blip>
          <a:stretch>
            <a:fillRect/>
          </a:stretch>
        </p:blipFill>
        <p:spPr>
          <a:xfrm rot="10800000">
            <a:off x="7770966" y="3973492"/>
            <a:ext cx="2300675" cy="2075900"/>
          </a:xfrm>
          <a:prstGeom prst="rect">
            <a:avLst/>
          </a:prstGeom>
          <a:noFill/>
          <a:ln>
            <a:noFill/>
          </a:ln>
        </p:spPr>
      </p:pic>
      <p:pic>
        <p:nvPicPr>
          <p:cNvPr id="548" name="Google Shape;548;p60"/>
          <p:cNvPicPr preferRelativeResize="0"/>
          <p:nvPr/>
        </p:nvPicPr>
        <p:blipFill>
          <a:blip r:embed="rId2">
            <a:alphaModFix/>
          </a:blip>
          <a:stretch>
            <a:fillRect/>
          </a:stretch>
        </p:blipFill>
        <p:spPr>
          <a:xfrm rot="10800000" flipH="1">
            <a:off x="-918995" y="3893567"/>
            <a:ext cx="2300675" cy="2075900"/>
          </a:xfrm>
          <a:prstGeom prst="rect">
            <a:avLst/>
          </a:prstGeom>
          <a:noFill/>
          <a:ln>
            <a:noFill/>
          </a:ln>
        </p:spPr>
      </p:pic>
      <p:pic>
        <p:nvPicPr>
          <p:cNvPr id="549" name="Google Shape;549;p60"/>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0" name="Google Shape;550;p60"/>
          <p:cNvPicPr preferRelativeResize="0"/>
          <p:nvPr/>
        </p:nvPicPr>
        <p:blipFill>
          <a:blip r:embed="rId2">
            <a:alphaModFix/>
          </a:blip>
          <a:stretch>
            <a:fillRect/>
          </a:stretch>
        </p:blipFill>
        <p:spPr>
          <a:xfrm>
            <a:off x="-929394" y="-130910"/>
            <a:ext cx="2300675" cy="2075900"/>
          </a:xfrm>
          <a:prstGeom prst="rect">
            <a:avLst/>
          </a:prstGeom>
          <a:noFill/>
          <a:ln>
            <a:noFill/>
          </a:ln>
        </p:spPr>
      </p:pic>
    </p:spTree>
    <p:extLst>
      <p:ext uri="{BB962C8B-B14F-4D97-AF65-F5344CB8AC3E}">
        <p14:creationId xmlns:p14="http://schemas.microsoft.com/office/powerpoint/2010/main" val="22448795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551"/>
        <p:cNvGrpSpPr/>
        <p:nvPr/>
      </p:nvGrpSpPr>
      <p:grpSpPr>
        <a:xfrm>
          <a:off x="0" y="0"/>
          <a:ext cx="0" cy="0"/>
          <a:chOff x="0" y="0"/>
          <a:chExt cx="0" cy="0"/>
        </a:xfrm>
      </p:grpSpPr>
      <p:sp>
        <p:nvSpPr>
          <p:cNvPr id="552" name="Google Shape;552;p61"/>
          <p:cNvSpPr txBox="1">
            <a:spLocks noGrp="1"/>
          </p:cNvSpPr>
          <p:nvPr>
            <p:ph type="ctrTitle"/>
          </p:nvPr>
        </p:nvSpPr>
        <p:spPr>
          <a:xfrm flipH="1">
            <a:off x="540000" y="45618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553" name="Google Shape;553;p61"/>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4" name="Google Shape;554;p61"/>
          <p:cNvPicPr preferRelativeResize="0"/>
          <p:nvPr/>
        </p:nvPicPr>
        <p:blipFill>
          <a:blip r:embed="rId2">
            <a:alphaModFix/>
          </a:blip>
          <a:stretch>
            <a:fillRect/>
          </a:stretch>
        </p:blipFill>
        <p:spPr>
          <a:xfrm>
            <a:off x="-929394" y="-130910"/>
            <a:ext cx="2300675" cy="2075900"/>
          </a:xfrm>
          <a:prstGeom prst="rect">
            <a:avLst/>
          </a:prstGeom>
          <a:noFill/>
          <a:ln>
            <a:noFill/>
          </a:ln>
        </p:spPr>
      </p:pic>
    </p:spTree>
    <p:extLst>
      <p:ext uri="{BB962C8B-B14F-4D97-AF65-F5344CB8AC3E}">
        <p14:creationId xmlns:p14="http://schemas.microsoft.com/office/powerpoint/2010/main" val="4036731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555"/>
        <p:cNvGrpSpPr/>
        <p:nvPr/>
      </p:nvGrpSpPr>
      <p:grpSpPr>
        <a:xfrm>
          <a:off x="0" y="0"/>
          <a:ext cx="0" cy="0"/>
          <a:chOff x="0" y="0"/>
          <a:chExt cx="0" cy="0"/>
        </a:xfrm>
      </p:grpSpPr>
      <p:sp>
        <p:nvSpPr>
          <p:cNvPr id="556" name="Google Shape;556;p62"/>
          <p:cNvSpPr txBox="1">
            <a:spLocks noGrp="1"/>
          </p:cNvSpPr>
          <p:nvPr>
            <p:ph type="ctrTitle"/>
          </p:nvPr>
        </p:nvSpPr>
        <p:spPr>
          <a:xfrm flipH="1">
            <a:off x="540000" y="45557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7" name="Google Shape;557;p62"/>
          <p:cNvSpPr txBox="1">
            <a:spLocks noGrp="1"/>
          </p:cNvSpPr>
          <p:nvPr>
            <p:ph type="subTitle" idx="1"/>
          </p:nvPr>
        </p:nvSpPr>
        <p:spPr>
          <a:xfrm>
            <a:off x="2588100" y="2210650"/>
            <a:ext cx="3967800" cy="18444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558" name="Google Shape;558;p62">
            <a:hlinkClick r:id="rId2"/>
          </p:cNvPr>
          <p:cNvSpPr txBox="1">
            <a:spLocks noGrp="1"/>
          </p:cNvSpPr>
          <p:nvPr>
            <p:ph type="ctrTitle" idx="2"/>
          </p:nvPr>
        </p:nvSpPr>
        <p:spPr>
          <a:xfrm>
            <a:off x="3224100" y="1799442"/>
            <a:ext cx="2695800" cy="26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559" name="Google Shape;559;p62"/>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560" name="Google Shape;560;p62"/>
          <p:cNvPicPr preferRelativeResize="0"/>
          <p:nvPr/>
        </p:nvPicPr>
        <p:blipFill>
          <a:blip r:embed="rId3">
            <a:alphaModFix/>
          </a:blip>
          <a:stretch>
            <a:fillRect/>
          </a:stretch>
        </p:blipFill>
        <p:spPr>
          <a:xfrm rot="10800000" flipH="1">
            <a:off x="-984228" y="3207767"/>
            <a:ext cx="2300675" cy="2075900"/>
          </a:xfrm>
          <a:prstGeom prst="rect">
            <a:avLst/>
          </a:prstGeom>
          <a:noFill/>
          <a:ln>
            <a:noFill/>
          </a:ln>
        </p:spPr>
      </p:pic>
    </p:spTree>
    <p:extLst>
      <p:ext uri="{BB962C8B-B14F-4D97-AF65-F5344CB8AC3E}">
        <p14:creationId xmlns:p14="http://schemas.microsoft.com/office/powerpoint/2010/main" val="6011722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extLst>
      <p:ext uri="{BB962C8B-B14F-4D97-AF65-F5344CB8AC3E}">
        <p14:creationId xmlns:p14="http://schemas.microsoft.com/office/powerpoint/2010/main" val="11860407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extLst>
      <p:ext uri="{BB962C8B-B14F-4D97-AF65-F5344CB8AC3E}">
        <p14:creationId xmlns:p14="http://schemas.microsoft.com/office/powerpoint/2010/main" val="279315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090512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457200" y="2412281"/>
            <a:ext cx="8229600" cy="51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BÁO CÁO THỰC TẬP CƠ SỞ</a:t>
            </a:r>
            <a:endParaRPr b="1"/>
          </a:p>
        </p:txBody>
      </p:sp>
      <p:sp>
        <p:nvSpPr>
          <p:cNvPr id="766" name="Google Shape;766;p94"/>
          <p:cNvSpPr txBox="1">
            <a:spLocks noGrp="1"/>
          </p:cNvSpPr>
          <p:nvPr>
            <p:ph type="subTitle" idx="1"/>
          </p:nvPr>
        </p:nvSpPr>
        <p:spPr>
          <a:xfrm>
            <a:off x="457200" y="3572956"/>
            <a:ext cx="8386762"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latin typeface="Times New Roman" panose="02020603050405020304" pitchFamily="18" charset="0"/>
                <a:cs typeface="Times New Roman" panose="02020603050405020304" pitchFamily="18" charset="0"/>
              </a:rPr>
              <a:t>Giáo viên hướng dẫn: Th.s Phạm Quốc Hợp</a:t>
            </a:r>
          </a:p>
          <a:p>
            <a:pPr marL="0" lvl="0" indent="0" algn="ctr" rtl="0">
              <a:spcBef>
                <a:spcPts val="0"/>
              </a:spcBef>
              <a:spcAft>
                <a:spcPts val="0"/>
              </a:spcAft>
              <a:buClr>
                <a:schemeClr val="dk1"/>
              </a:buClr>
              <a:buSzPts val="1100"/>
              <a:buFont typeface="Arial"/>
              <a:buNone/>
            </a:pPr>
            <a:r>
              <a:rPr lang="en" sz="2000">
                <a:latin typeface="Times New Roman" panose="02020603050405020304" pitchFamily="18" charset="0"/>
                <a:cs typeface="Times New Roman" panose="02020603050405020304" pitchFamily="18" charset="0"/>
              </a:rPr>
              <a:t>Nhóm thực hiện: Nhóm 4</a:t>
            </a:r>
          </a:p>
          <a:p>
            <a:pPr marL="0" lvl="0" indent="0" algn="ctr" rtl="0">
              <a:spcBef>
                <a:spcPts val="0"/>
              </a:spcBef>
              <a:spcAft>
                <a:spcPts val="0"/>
              </a:spcAft>
              <a:buClr>
                <a:schemeClr val="dk1"/>
              </a:buClr>
              <a:buSzPts val="1100"/>
              <a:buFont typeface="Arial"/>
              <a:buNone/>
            </a:pPr>
            <a:r>
              <a:rPr lang="en" sz="2000">
                <a:latin typeface="Times New Roman" panose="02020603050405020304" pitchFamily="18" charset="0"/>
                <a:cs typeface="Times New Roman" panose="02020603050405020304" pitchFamily="18" charset="0"/>
              </a:rPr>
              <a:t>Nguyễn Hải Nam   N19DCVT037</a:t>
            </a:r>
          </a:p>
          <a:p>
            <a:pPr marL="0" lvl="0" indent="0" algn="ctr" rtl="0">
              <a:spcBef>
                <a:spcPts val="0"/>
              </a:spcBef>
              <a:spcAft>
                <a:spcPts val="0"/>
              </a:spcAft>
              <a:buClr>
                <a:schemeClr val="dk1"/>
              </a:buClr>
              <a:buSzPts val="1100"/>
              <a:buFont typeface="Arial"/>
              <a:buNone/>
            </a:pPr>
            <a:r>
              <a:rPr lang="en" sz="2000">
                <a:latin typeface="Times New Roman" panose="02020603050405020304" pitchFamily="18" charset="0"/>
                <a:cs typeface="Times New Roman" panose="02020603050405020304" pitchFamily="18" charset="0"/>
              </a:rPr>
              <a:t>Nguyễn Sĩ Tiến 	   N19DCVT053</a:t>
            </a:r>
            <a:endParaRPr sz="2000">
              <a:latin typeface="Times New Roman" panose="02020603050405020304" pitchFamily="18" charset="0"/>
              <a:cs typeface="Times New Roman" panose="02020603050405020304" pitchFamily="18" charset="0"/>
            </a:endParaRPr>
          </a:p>
        </p:txBody>
      </p:sp>
      <p:sp>
        <p:nvSpPr>
          <p:cNvPr id="2" name="Google Shape;418;p15">
            <a:extLst>
              <a:ext uri="{FF2B5EF4-FFF2-40B4-BE49-F238E27FC236}">
                <a16:creationId xmlns:a16="http://schemas.microsoft.com/office/drawing/2014/main" id="{0665FD4E-9D02-0E3C-3060-CDEC4120BCF4}"/>
              </a:ext>
            </a:extLst>
          </p:cNvPr>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latin typeface="Fira Sans Medium"/>
              <a:ea typeface="Fira Sans Medium"/>
              <a:cs typeface="Fira Sans Medium"/>
              <a:sym typeface="Fira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grpSp>
        <p:nvGrpSpPr>
          <p:cNvPr id="4985" name="Google Shape;4985;p42"/>
          <p:cNvGrpSpPr/>
          <p:nvPr/>
        </p:nvGrpSpPr>
        <p:grpSpPr>
          <a:xfrm>
            <a:off x="2408591" y="912707"/>
            <a:ext cx="4236772" cy="3823979"/>
            <a:chOff x="2187502" y="1683750"/>
            <a:chExt cx="3159648" cy="2851800"/>
          </a:xfrm>
        </p:grpSpPr>
        <p:sp>
          <p:nvSpPr>
            <p:cNvPr id="4986" name="Google Shape;4986;p42"/>
            <p:cNvSpPr/>
            <p:nvPr/>
          </p:nvSpPr>
          <p:spPr>
            <a:xfrm>
              <a:off x="4309175" y="3160300"/>
              <a:ext cx="462400" cy="13500"/>
            </a:xfrm>
            <a:custGeom>
              <a:avLst/>
              <a:gdLst/>
              <a:ahLst/>
              <a:cxnLst/>
              <a:rect l="l" t="t" r="r" b="b"/>
              <a:pathLst>
                <a:path w="18496" h="540" extrusionOk="0">
                  <a:moveTo>
                    <a:pt x="285" y="1"/>
                  </a:moveTo>
                  <a:cubicBezTo>
                    <a:pt x="127" y="1"/>
                    <a:pt x="0" y="128"/>
                    <a:pt x="0" y="254"/>
                  </a:cubicBezTo>
                  <a:cubicBezTo>
                    <a:pt x="0" y="413"/>
                    <a:pt x="127" y="539"/>
                    <a:pt x="285" y="539"/>
                  </a:cubicBezTo>
                  <a:lnTo>
                    <a:pt x="18210" y="539"/>
                  </a:lnTo>
                  <a:cubicBezTo>
                    <a:pt x="18368" y="539"/>
                    <a:pt x="18495" y="413"/>
                    <a:pt x="18495" y="254"/>
                  </a:cubicBezTo>
                  <a:cubicBezTo>
                    <a:pt x="18495" y="128"/>
                    <a:pt x="18368" y="1"/>
                    <a:pt x="18210"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7" name="Google Shape;4987;p42"/>
            <p:cNvSpPr/>
            <p:nvPr/>
          </p:nvSpPr>
          <p:spPr>
            <a:xfrm>
              <a:off x="2830225" y="3160300"/>
              <a:ext cx="463175" cy="13500"/>
            </a:xfrm>
            <a:custGeom>
              <a:avLst/>
              <a:gdLst/>
              <a:ahLst/>
              <a:cxnLst/>
              <a:rect l="l" t="t" r="r" b="b"/>
              <a:pathLst>
                <a:path w="18527" h="540" extrusionOk="0">
                  <a:moveTo>
                    <a:pt x="286" y="1"/>
                  </a:moveTo>
                  <a:cubicBezTo>
                    <a:pt x="127" y="1"/>
                    <a:pt x="1" y="128"/>
                    <a:pt x="1" y="254"/>
                  </a:cubicBezTo>
                  <a:cubicBezTo>
                    <a:pt x="1" y="413"/>
                    <a:pt x="127" y="539"/>
                    <a:pt x="286" y="539"/>
                  </a:cubicBezTo>
                  <a:lnTo>
                    <a:pt x="18242" y="539"/>
                  </a:lnTo>
                  <a:cubicBezTo>
                    <a:pt x="18400" y="539"/>
                    <a:pt x="18527" y="413"/>
                    <a:pt x="18527" y="254"/>
                  </a:cubicBezTo>
                  <a:cubicBezTo>
                    <a:pt x="18527" y="128"/>
                    <a:pt x="18400" y="1"/>
                    <a:pt x="1824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8" name="Google Shape;4988;p42"/>
            <p:cNvSpPr/>
            <p:nvPr/>
          </p:nvSpPr>
          <p:spPr>
            <a:xfrm>
              <a:off x="4005950" y="3425525"/>
              <a:ext cx="176575" cy="1005525"/>
            </a:xfrm>
            <a:custGeom>
              <a:avLst/>
              <a:gdLst/>
              <a:ahLst/>
              <a:cxnLst/>
              <a:rect l="l" t="t" r="r" b="b"/>
              <a:pathLst>
                <a:path w="7063" h="40221" extrusionOk="0">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9" name="Google Shape;4989;p42"/>
            <p:cNvSpPr/>
            <p:nvPr/>
          </p:nvSpPr>
          <p:spPr>
            <a:xfrm>
              <a:off x="3904600" y="3510250"/>
              <a:ext cx="114825" cy="844000"/>
            </a:xfrm>
            <a:custGeom>
              <a:avLst/>
              <a:gdLst/>
              <a:ahLst/>
              <a:cxnLst/>
              <a:rect l="l" t="t" r="r" b="b"/>
              <a:pathLst>
                <a:path w="4593" h="33760" extrusionOk="0">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0" name="Google Shape;4990;p42"/>
            <p:cNvSpPr/>
            <p:nvPr/>
          </p:nvSpPr>
          <p:spPr>
            <a:xfrm>
              <a:off x="4290175" y="3540325"/>
              <a:ext cx="932675" cy="570075"/>
            </a:xfrm>
            <a:custGeom>
              <a:avLst/>
              <a:gdLst/>
              <a:ahLst/>
              <a:cxnLst/>
              <a:rect l="l" t="t" r="r" b="b"/>
              <a:pathLst>
                <a:path w="37307" h="22803" extrusionOk="0">
                  <a:moveTo>
                    <a:pt x="313" y="1"/>
                  </a:moveTo>
                  <a:cubicBezTo>
                    <a:pt x="238" y="1"/>
                    <a:pt x="159" y="33"/>
                    <a:pt x="95" y="96"/>
                  </a:cubicBezTo>
                  <a:cubicBezTo>
                    <a:pt x="0" y="191"/>
                    <a:pt x="0" y="381"/>
                    <a:pt x="95" y="476"/>
                  </a:cubicBezTo>
                  <a:lnTo>
                    <a:pt x="9026" y="9375"/>
                  </a:lnTo>
                  <a:cubicBezTo>
                    <a:pt x="9058" y="9438"/>
                    <a:pt x="9121" y="9470"/>
                    <a:pt x="9216" y="9470"/>
                  </a:cubicBezTo>
                  <a:lnTo>
                    <a:pt x="23562" y="9470"/>
                  </a:lnTo>
                  <a:lnTo>
                    <a:pt x="36800" y="22708"/>
                  </a:lnTo>
                  <a:cubicBezTo>
                    <a:pt x="36863" y="22771"/>
                    <a:pt x="36926" y="22803"/>
                    <a:pt x="36990" y="22803"/>
                  </a:cubicBezTo>
                  <a:cubicBezTo>
                    <a:pt x="37085" y="22803"/>
                    <a:pt x="37148" y="22771"/>
                    <a:pt x="37211" y="22739"/>
                  </a:cubicBezTo>
                  <a:cubicBezTo>
                    <a:pt x="37306" y="22613"/>
                    <a:pt x="37306" y="22454"/>
                    <a:pt x="37211" y="22327"/>
                  </a:cubicBezTo>
                  <a:lnTo>
                    <a:pt x="23879" y="8995"/>
                  </a:lnTo>
                  <a:cubicBezTo>
                    <a:pt x="23815" y="8932"/>
                    <a:pt x="23752" y="8900"/>
                    <a:pt x="23657" y="8900"/>
                  </a:cubicBezTo>
                  <a:lnTo>
                    <a:pt x="9343" y="8900"/>
                  </a:lnTo>
                  <a:lnTo>
                    <a:pt x="507" y="96"/>
                  </a:lnTo>
                  <a:cubicBezTo>
                    <a:pt x="459" y="33"/>
                    <a:pt x="388" y="1"/>
                    <a:pt x="31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1" name="Google Shape;4991;p42"/>
            <p:cNvSpPr/>
            <p:nvPr/>
          </p:nvSpPr>
          <p:spPr>
            <a:xfrm>
              <a:off x="4233175" y="3427125"/>
              <a:ext cx="281075" cy="635775"/>
            </a:xfrm>
            <a:custGeom>
              <a:avLst/>
              <a:gdLst/>
              <a:ahLst/>
              <a:cxnLst/>
              <a:rect l="l" t="t" r="r" b="b"/>
              <a:pathLst>
                <a:path w="11243" h="25431" extrusionOk="0">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2" name="Google Shape;4992;p42"/>
            <p:cNvSpPr/>
            <p:nvPr/>
          </p:nvSpPr>
          <p:spPr>
            <a:xfrm>
              <a:off x="3904600" y="1880875"/>
              <a:ext cx="148875" cy="861425"/>
            </a:xfrm>
            <a:custGeom>
              <a:avLst/>
              <a:gdLst/>
              <a:ahLst/>
              <a:cxnLst/>
              <a:rect l="l" t="t" r="r" b="b"/>
              <a:pathLst>
                <a:path w="5955" h="34457" extrusionOk="0">
                  <a:moveTo>
                    <a:pt x="5669" y="1"/>
                  </a:moveTo>
                  <a:cubicBezTo>
                    <a:pt x="5543" y="1"/>
                    <a:pt x="5416" y="128"/>
                    <a:pt x="5416" y="286"/>
                  </a:cubicBezTo>
                  <a:lnTo>
                    <a:pt x="5416" y="10990"/>
                  </a:lnTo>
                  <a:lnTo>
                    <a:pt x="64" y="16310"/>
                  </a:lnTo>
                  <a:cubicBezTo>
                    <a:pt x="32" y="16374"/>
                    <a:pt x="0" y="16437"/>
                    <a:pt x="0" y="16500"/>
                  </a:cubicBezTo>
                  <a:lnTo>
                    <a:pt x="0" y="34172"/>
                  </a:lnTo>
                  <a:cubicBezTo>
                    <a:pt x="0" y="34330"/>
                    <a:pt x="127" y="34457"/>
                    <a:pt x="285" y="34457"/>
                  </a:cubicBezTo>
                  <a:cubicBezTo>
                    <a:pt x="444" y="34457"/>
                    <a:pt x="571" y="34330"/>
                    <a:pt x="571" y="34172"/>
                  </a:cubicBezTo>
                  <a:lnTo>
                    <a:pt x="571" y="16627"/>
                  </a:lnTo>
                  <a:lnTo>
                    <a:pt x="5891" y="11307"/>
                  </a:lnTo>
                  <a:cubicBezTo>
                    <a:pt x="5923" y="11275"/>
                    <a:pt x="5954" y="11180"/>
                    <a:pt x="5954" y="11117"/>
                  </a:cubicBezTo>
                  <a:lnTo>
                    <a:pt x="5954" y="286"/>
                  </a:lnTo>
                  <a:cubicBezTo>
                    <a:pt x="5954" y="128"/>
                    <a:pt x="5828" y="1"/>
                    <a:pt x="5669"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3" name="Google Shape;4993;p42"/>
            <p:cNvSpPr/>
            <p:nvPr/>
          </p:nvSpPr>
          <p:spPr>
            <a:xfrm>
              <a:off x="4233175" y="2176200"/>
              <a:ext cx="346800" cy="665850"/>
            </a:xfrm>
            <a:custGeom>
              <a:avLst/>
              <a:gdLst/>
              <a:ahLst/>
              <a:cxnLst/>
              <a:rect l="l" t="t" r="r" b="b"/>
              <a:pathLst>
                <a:path w="13872" h="26634" extrusionOk="0">
                  <a:moveTo>
                    <a:pt x="13570" y="0"/>
                  </a:moveTo>
                  <a:cubicBezTo>
                    <a:pt x="13499" y="0"/>
                    <a:pt x="13428" y="32"/>
                    <a:pt x="13364" y="95"/>
                  </a:cubicBezTo>
                  <a:lnTo>
                    <a:pt x="95" y="13365"/>
                  </a:lnTo>
                  <a:cubicBezTo>
                    <a:pt x="32" y="13428"/>
                    <a:pt x="0" y="13491"/>
                    <a:pt x="0" y="13586"/>
                  </a:cubicBezTo>
                  <a:lnTo>
                    <a:pt x="0" y="26349"/>
                  </a:lnTo>
                  <a:cubicBezTo>
                    <a:pt x="0" y="26507"/>
                    <a:pt x="127" y="26634"/>
                    <a:pt x="285" y="26634"/>
                  </a:cubicBezTo>
                  <a:cubicBezTo>
                    <a:pt x="443" y="26634"/>
                    <a:pt x="570" y="26507"/>
                    <a:pt x="570" y="26349"/>
                  </a:cubicBezTo>
                  <a:lnTo>
                    <a:pt x="570" y="13681"/>
                  </a:lnTo>
                  <a:lnTo>
                    <a:pt x="13776" y="475"/>
                  </a:lnTo>
                  <a:cubicBezTo>
                    <a:pt x="13871" y="380"/>
                    <a:pt x="13871" y="190"/>
                    <a:pt x="13776" y="95"/>
                  </a:cubicBezTo>
                  <a:cubicBezTo>
                    <a:pt x="13713" y="32"/>
                    <a:pt x="13642" y="0"/>
                    <a:pt x="1357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4" name="Google Shape;4994;p42"/>
            <p:cNvSpPr/>
            <p:nvPr/>
          </p:nvSpPr>
          <p:spPr>
            <a:xfrm>
              <a:off x="5108825" y="2237950"/>
              <a:ext cx="71275" cy="71275"/>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33" y="1"/>
                    <a:pt x="0" y="634"/>
                    <a:pt x="0" y="1426"/>
                  </a:cubicBezTo>
                  <a:cubicBezTo>
                    <a:pt x="0" y="2186"/>
                    <a:pt x="633" y="2851"/>
                    <a:pt x="1425" y="2851"/>
                  </a:cubicBezTo>
                  <a:cubicBezTo>
                    <a:pt x="2217" y="2851"/>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5" name="Google Shape;4995;p42"/>
            <p:cNvSpPr/>
            <p:nvPr/>
          </p:nvSpPr>
          <p:spPr>
            <a:xfrm>
              <a:off x="5276650" y="2236375"/>
              <a:ext cx="70500" cy="71275"/>
            </a:xfrm>
            <a:custGeom>
              <a:avLst/>
              <a:gdLst/>
              <a:ahLst/>
              <a:cxnLst/>
              <a:rect l="l" t="t" r="r" b="b"/>
              <a:pathLst>
                <a:path w="2820" h="2851" extrusionOk="0">
                  <a:moveTo>
                    <a:pt x="1394" y="570"/>
                  </a:moveTo>
                  <a:cubicBezTo>
                    <a:pt x="1869" y="570"/>
                    <a:pt x="2281" y="950"/>
                    <a:pt x="2249" y="1425"/>
                  </a:cubicBezTo>
                  <a:cubicBezTo>
                    <a:pt x="2249" y="1900"/>
                    <a:pt x="1869" y="2280"/>
                    <a:pt x="1394" y="2280"/>
                  </a:cubicBezTo>
                  <a:cubicBezTo>
                    <a:pt x="951" y="2280"/>
                    <a:pt x="539" y="1900"/>
                    <a:pt x="539" y="1425"/>
                  </a:cubicBezTo>
                  <a:cubicBezTo>
                    <a:pt x="539" y="950"/>
                    <a:pt x="951" y="570"/>
                    <a:pt x="1394" y="570"/>
                  </a:cubicBezTo>
                  <a:close/>
                  <a:moveTo>
                    <a:pt x="1394" y="0"/>
                  </a:moveTo>
                  <a:cubicBezTo>
                    <a:pt x="634" y="0"/>
                    <a:pt x="1" y="665"/>
                    <a:pt x="1" y="1425"/>
                  </a:cubicBezTo>
                  <a:cubicBezTo>
                    <a:pt x="1" y="2217"/>
                    <a:pt x="634" y="2850"/>
                    <a:pt x="1394" y="2850"/>
                  </a:cubicBezTo>
                  <a:cubicBezTo>
                    <a:pt x="2186" y="2850"/>
                    <a:pt x="2820" y="2217"/>
                    <a:pt x="2820" y="1425"/>
                  </a:cubicBezTo>
                  <a:cubicBezTo>
                    <a:pt x="2820" y="665"/>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6" name="Google Shape;4996;p42"/>
            <p:cNvSpPr/>
            <p:nvPr/>
          </p:nvSpPr>
          <p:spPr>
            <a:xfrm>
              <a:off x="4011475" y="1820725"/>
              <a:ext cx="70500" cy="71275"/>
            </a:xfrm>
            <a:custGeom>
              <a:avLst/>
              <a:gdLst/>
              <a:ahLst/>
              <a:cxnLst/>
              <a:rect l="l" t="t" r="r" b="b"/>
              <a:pathLst>
                <a:path w="2820" h="2851" extrusionOk="0">
                  <a:moveTo>
                    <a:pt x="1394" y="570"/>
                  </a:moveTo>
                  <a:cubicBezTo>
                    <a:pt x="1869" y="570"/>
                    <a:pt x="2249" y="950"/>
                    <a:pt x="2249" y="1425"/>
                  </a:cubicBezTo>
                  <a:cubicBezTo>
                    <a:pt x="2249" y="1900"/>
                    <a:pt x="1869" y="2280"/>
                    <a:pt x="1394" y="2280"/>
                  </a:cubicBezTo>
                  <a:cubicBezTo>
                    <a:pt x="919" y="2280"/>
                    <a:pt x="539" y="1900"/>
                    <a:pt x="539" y="1425"/>
                  </a:cubicBezTo>
                  <a:cubicBezTo>
                    <a:pt x="539" y="950"/>
                    <a:pt x="919" y="570"/>
                    <a:pt x="1394" y="570"/>
                  </a:cubicBezTo>
                  <a:close/>
                  <a:moveTo>
                    <a:pt x="1394" y="0"/>
                  </a:moveTo>
                  <a:cubicBezTo>
                    <a:pt x="634" y="0"/>
                    <a:pt x="1" y="633"/>
                    <a:pt x="1" y="1425"/>
                  </a:cubicBezTo>
                  <a:cubicBezTo>
                    <a:pt x="1" y="2217"/>
                    <a:pt x="634" y="2850"/>
                    <a:pt x="1394" y="2850"/>
                  </a:cubicBezTo>
                  <a:cubicBezTo>
                    <a:pt x="2186" y="2850"/>
                    <a:pt x="2819" y="2217"/>
                    <a:pt x="2819" y="1425"/>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7" name="Google Shape;4997;p42"/>
            <p:cNvSpPr/>
            <p:nvPr/>
          </p:nvSpPr>
          <p:spPr>
            <a:xfrm>
              <a:off x="4158750" y="2252200"/>
              <a:ext cx="71275" cy="70500"/>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8" name="Google Shape;4998;p42"/>
            <p:cNvSpPr/>
            <p:nvPr/>
          </p:nvSpPr>
          <p:spPr>
            <a:xfrm>
              <a:off x="4638525" y="2792150"/>
              <a:ext cx="70500" cy="71300"/>
            </a:xfrm>
            <a:custGeom>
              <a:avLst/>
              <a:gdLst/>
              <a:ahLst/>
              <a:cxnLst/>
              <a:rect l="l" t="t" r="r" b="b"/>
              <a:pathLst>
                <a:path w="2820" h="2852" extrusionOk="0">
                  <a:moveTo>
                    <a:pt x="1394" y="571"/>
                  </a:moveTo>
                  <a:cubicBezTo>
                    <a:pt x="1869" y="571"/>
                    <a:pt x="2249" y="951"/>
                    <a:pt x="2249" y="1426"/>
                  </a:cubicBezTo>
                  <a:cubicBezTo>
                    <a:pt x="2249" y="1901"/>
                    <a:pt x="1869" y="2281"/>
                    <a:pt x="1394" y="2281"/>
                  </a:cubicBezTo>
                  <a:cubicBezTo>
                    <a:pt x="951" y="2281"/>
                    <a:pt x="539" y="1901"/>
                    <a:pt x="539" y="1426"/>
                  </a:cubicBezTo>
                  <a:cubicBezTo>
                    <a:pt x="539" y="951"/>
                    <a:pt x="951" y="571"/>
                    <a:pt x="1394" y="571"/>
                  </a:cubicBezTo>
                  <a:close/>
                  <a:moveTo>
                    <a:pt x="1394" y="1"/>
                  </a:moveTo>
                  <a:cubicBezTo>
                    <a:pt x="634" y="1"/>
                    <a:pt x="1" y="634"/>
                    <a:pt x="1" y="1426"/>
                  </a:cubicBezTo>
                  <a:cubicBezTo>
                    <a:pt x="1" y="2218"/>
                    <a:pt x="634" y="2851"/>
                    <a:pt x="1394" y="2851"/>
                  </a:cubicBezTo>
                  <a:cubicBezTo>
                    <a:pt x="2186" y="2851"/>
                    <a:pt x="2819" y="2218"/>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9" name="Google Shape;4999;p42"/>
            <p:cNvSpPr/>
            <p:nvPr/>
          </p:nvSpPr>
          <p:spPr>
            <a:xfrm>
              <a:off x="5262400" y="3606050"/>
              <a:ext cx="70500" cy="70475"/>
            </a:xfrm>
            <a:custGeom>
              <a:avLst/>
              <a:gdLst/>
              <a:ahLst/>
              <a:cxnLst/>
              <a:rect l="l" t="t" r="r" b="b"/>
              <a:pathLst>
                <a:path w="2820" h="2819" extrusionOk="0">
                  <a:moveTo>
                    <a:pt x="1394" y="539"/>
                  </a:moveTo>
                  <a:cubicBezTo>
                    <a:pt x="1869" y="539"/>
                    <a:pt x="2249" y="951"/>
                    <a:pt x="2249" y="1394"/>
                  </a:cubicBezTo>
                  <a:cubicBezTo>
                    <a:pt x="2249" y="1869"/>
                    <a:pt x="1869" y="2249"/>
                    <a:pt x="1394" y="2249"/>
                  </a:cubicBezTo>
                  <a:cubicBezTo>
                    <a:pt x="951" y="2249"/>
                    <a:pt x="539" y="1869"/>
                    <a:pt x="539" y="1394"/>
                  </a:cubicBezTo>
                  <a:cubicBezTo>
                    <a:pt x="539" y="951"/>
                    <a:pt x="951" y="539"/>
                    <a:pt x="1394" y="539"/>
                  </a:cubicBezTo>
                  <a:close/>
                  <a:moveTo>
                    <a:pt x="1394" y="0"/>
                  </a:moveTo>
                  <a:cubicBezTo>
                    <a:pt x="634" y="0"/>
                    <a:pt x="1" y="634"/>
                    <a:pt x="1" y="1394"/>
                  </a:cubicBezTo>
                  <a:cubicBezTo>
                    <a:pt x="1" y="2186"/>
                    <a:pt x="634" y="2819"/>
                    <a:pt x="1394" y="2819"/>
                  </a:cubicBezTo>
                  <a:cubicBezTo>
                    <a:pt x="2186" y="2819"/>
                    <a:pt x="2819" y="2186"/>
                    <a:pt x="2819" y="1394"/>
                  </a:cubicBezTo>
                  <a:cubicBezTo>
                    <a:pt x="2819" y="634"/>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0" name="Google Shape;5000;p42"/>
            <p:cNvSpPr/>
            <p:nvPr/>
          </p:nvSpPr>
          <p:spPr>
            <a:xfrm>
              <a:off x="5207775" y="4092950"/>
              <a:ext cx="71275" cy="71275"/>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66" y="1"/>
                    <a:pt x="1" y="634"/>
                    <a:pt x="1" y="1426"/>
                  </a:cubicBezTo>
                  <a:cubicBezTo>
                    <a:pt x="1" y="2218"/>
                    <a:pt x="634" y="2851"/>
                    <a:pt x="1426" y="2851"/>
                  </a:cubicBezTo>
                  <a:cubicBezTo>
                    <a:pt x="2218" y="2851"/>
                    <a:pt x="2851" y="2218"/>
                    <a:pt x="2851" y="1426"/>
                  </a:cubicBezTo>
                  <a:cubicBezTo>
                    <a:pt x="2851" y="634"/>
                    <a:pt x="2218" y="1"/>
                    <a:pt x="142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1" name="Google Shape;5001;p42"/>
            <p:cNvSpPr/>
            <p:nvPr/>
          </p:nvSpPr>
          <p:spPr>
            <a:xfrm>
              <a:off x="4139750" y="4417575"/>
              <a:ext cx="71275" cy="70475"/>
            </a:xfrm>
            <a:custGeom>
              <a:avLst/>
              <a:gdLst/>
              <a:ahLst/>
              <a:cxnLst/>
              <a:rect l="l" t="t" r="r" b="b"/>
              <a:pathLst>
                <a:path w="2851" h="2819" extrusionOk="0">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2" name="Google Shape;5002;p42"/>
            <p:cNvSpPr/>
            <p:nvPr/>
          </p:nvSpPr>
          <p:spPr>
            <a:xfrm>
              <a:off x="3976650" y="4339975"/>
              <a:ext cx="71275" cy="71275"/>
            </a:xfrm>
            <a:custGeom>
              <a:avLst/>
              <a:gdLst/>
              <a:ahLst/>
              <a:cxnLst/>
              <a:rect l="l" t="t" r="r" b="b"/>
              <a:pathLst>
                <a:path w="2851" h="2851" extrusionOk="0">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3" name="Google Shape;5003;p42"/>
            <p:cNvSpPr/>
            <p:nvPr/>
          </p:nvSpPr>
          <p:spPr>
            <a:xfrm>
              <a:off x="4011475" y="2296550"/>
              <a:ext cx="169450" cy="445750"/>
            </a:xfrm>
            <a:custGeom>
              <a:avLst/>
              <a:gdLst/>
              <a:ahLst/>
              <a:cxnLst/>
              <a:rect l="l" t="t" r="r" b="b"/>
              <a:pathLst>
                <a:path w="6778" h="17830" extrusionOk="0">
                  <a:moveTo>
                    <a:pt x="6461" y="0"/>
                  </a:moveTo>
                  <a:cubicBezTo>
                    <a:pt x="6390" y="0"/>
                    <a:pt x="6319" y="32"/>
                    <a:pt x="6271" y="95"/>
                  </a:cubicBezTo>
                  <a:lnTo>
                    <a:pt x="96" y="6271"/>
                  </a:lnTo>
                  <a:cubicBezTo>
                    <a:pt x="32" y="6334"/>
                    <a:pt x="1" y="6397"/>
                    <a:pt x="1" y="6461"/>
                  </a:cubicBezTo>
                  <a:lnTo>
                    <a:pt x="1" y="17545"/>
                  </a:lnTo>
                  <a:cubicBezTo>
                    <a:pt x="1" y="17703"/>
                    <a:pt x="127" y="17830"/>
                    <a:pt x="286" y="17830"/>
                  </a:cubicBezTo>
                  <a:cubicBezTo>
                    <a:pt x="444" y="17830"/>
                    <a:pt x="571" y="17703"/>
                    <a:pt x="571" y="17545"/>
                  </a:cubicBezTo>
                  <a:lnTo>
                    <a:pt x="571" y="6587"/>
                  </a:lnTo>
                  <a:lnTo>
                    <a:pt x="6651" y="475"/>
                  </a:lnTo>
                  <a:cubicBezTo>
                    <a:pt x="6778" y="380"/>
                    <a:pt x="6778" y="190"/>
                    <a:pt x="6651" y="95"/>
                  </a:cubicBezTo>
                  <a:cubicBezTo>
                    <a:pt x="6604" y="32"/>
                    <a:pt x="6533" y="0"/>
                    <a:pt x="646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4" name="Google Shape;5004;p42"/>
            <p:cNvSpPr/>
            <p:nvPr/>
          </p:nvSpPr>
          <p:spPr>
            <a:xfrm>
              <a:off x="4278300" y="2294750"/>
              <a:ext cx="855075" cy="509300"/>
            </a:xfrm>
            <a:custGeom>
              <a:avLst/>
              <a:gdLst/>
              <a:ahLst/>
              <a:cxnLst/>
              <a:rect l="l" t="t" r="r" b="b"/>
              <a:pathLst>
                <a:path w="34203" h="20372" extrusionOk="0">
                  <a:moveTo>
                    <a:pt x="33886" y="1"/>
                  </a:moveTo>
                  <a:cubicBezTo>
                    <a:pt x="33815" y="1"/>
                    <a:pt x="33744" y="25"/>
                    <a:pt x="33696" y="72"/>
                  </a:cubicBezTo>
                  <a:lnTo>
                    <a:pt x="23214" y="10586"/>
                  </a:lnTo>
                  <a:lnTo>
                    <a:pt x="9533" y="10586"/>
                  </a:lnTo>
                  <a:cubicBezTo>
                    <a:pt x="9469" y="10586"/>
                    <a:pt x="9374" y="10618"/>
                    <a:pt x="9343" y="10650"/>
                  </a:cubicBezTo>
                  <a:lnTo>
                    <a:pt x="95" y="19897"/>
                  </a:lnTo>
                  <a:cubicBezTo>
                    <a:pt x="0" y="19992"/>
                    <a:pt x="0" y="20182"/>
                    <a:pt x="95" y="20277"/>
                  </a:cubicBezTo>
                  <a:cubicBezTo>
                    <a:pt x="159" y="20340"/>
                    <a:pt x="222" y="20372"/>
                    <a:pt x="285" y="20372"/>
                  </a:cubicBezTo>
                  <a:cubicBezTo>
                    <a:pt x="380" y="20372"/>
                    <a:pt x="444" y="20340"/>
                    <a:pt x="507" y="20277"/>
                  </a:cubicBezTo>
                  <a:lnTo>
                    <a:pt x="9659" y="11125"/>
                  </a:lnTo>
                  <a:lnTo>
                    <a:pt x="23309" y="11125"/>
                  </a:lnTo>
                  <a:cubicBezTo>
                    <a:pt x="23404" y="11125"/>
                    <a:pt x="23467" y="11093"/>
                    <a:pt x="23499" y="11061"/>
                  </a:cubicBezTo>
                  <a:lnTo>
                    <a:pt x="34076" y="484"/>
                  </a:lnTo>
                  <a:cubicBezTo>
                    <a:pt x="34203" y="357"/>
                    <a:pt x="34203" y="199"/>
                    <a:pt x="34076" y="72"/>
                  </a:cubicBezTo>
                  <a:cubicBezTo>
                    <a:pt x="34029" y="25"/>
                    <a:pt x="33957" y="1"/>
                    <a:pt x="3388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5" name="Google Shape;5005;p42"/>
            <p:cNvSpPr/>
            <p:nvPr/>
          </p:nvSpPr>
          <p:spPr>
            <a:xfrm>
              <a:off x="4283825" y="2280500"/>
              <a:ext cx="1007900" cy="682700"/>
            </a:xfrm>
            <a:custGeom>
              <a:avLst/>
              <a:gdLst/>
              <a:ahLst/>
              <a:cxnLst/>
              <a:rect l="l" t="t" r="r" b="b"/>
              <a:pathLst>
                <a:path w="40316" h="27308" extrusionOk="0">
                  <a:moveTo>
                    <a:pt x="39999" y="1"/>
                  </a:moveTo>
                  <a:cubicBezTo>
                    <a:pt x="39928" y="1"/>
                    <a:pt x="39856" y="25"/>
                    <a:pt x="39809" y="72"/>
                  </a:cubicBezTo>
                  <a:lnTo>
                    <a:pt x="23658" y="16223"/>
                  </a:lnTo>
                  <a:lnTo>
                    <a:pt x="10863" y="16223"/>
                  </a:lnTo>
                  <a:cubicBezTo>
                    <a:pt x="10768" y="16223"/>
                    <a:pt x="10705" y="16255"/>
                    <a:pt x="10673" y="16318"/>
                  </a:cubicBezTo>
                  <a:lnTo>
                    <a:pt x="128" y="26832"/>
                  </a:lnTo>
                  <a:cubicBezTo>
                    <a:pt x="1" y="26959"/>
                    <a:pt x="1" y="27117"/>
                    <a:pt x="128" y="27244"/>
                  </a:cubicBezTo>
                  <a:cubicBezTo>
                    <a:pt x="191" y="27276"/>
                    <a:pt x="254" y="27307"/>
                    <a:pt x="318" y="27307"/>
                  </a:cubicBezTo>
                  <a:cubicBezTo>
                    <a:pt x="381" y="27307"/>
                    <a:pt x="476" y="27276"/>
                    <a:pt x="508" y="27244"/>
                  </a:cubicBezTo>
                  <a:lnTo>
                    <a:pt x="10958" y="16793"/>
                  </a:lnTo>
                  <a:lnTo>
                    <a:pt x="23784" y="16793"/>
                  </a:lnTo>
                  <a:cubicBezTo>
                    <a:pt x="23848" y="16793"/>
                    <a:pt x="23911" y="16762"/>
                    <a:pt x="23974" y="16698"/>
                  </a:cubicBezTo>
                  <a:lnTo>
                    <a:pt x="40189" y="484"/>
                  </a:lnTo>
                  <a:cubicBezTo>
                    <a:pt x="40316" y="357"/>
                    <a:pt x="40316" y="199"/>
                    <a:pt x="40189" y="72"/>
                  </a:cubicBezTo>
                  <a:cubicBezTo>
                    <a:pt x="40141" y="25"/>
                    <a:pt x="40070" y="1"/>
                    <a:pt x="39999"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6" name="Google Shape;5006;p42"/>
            <p:cNvSpPr/>
            <p:nvPr/>
          </p:nvSpPr>
          <p:spPr>
            <a:xfrm>
              <a:off x="4309175" y="3320225"/>
              <a:ext cx="961975" cy="327800"/>
            </a:xfrm>
            <a:custGeom>
              <a:avLst/>
              <a:gdLst/>
              <a:ahLst/>
              <a:cxnLst/>
              <a:rect l="l" t="t" r="r" b="b"/>
              <a:pathLst>
                <a:path w="38479" h="13112" extrusionOk="0">
                  <a:moveTo>
                    <a:pt x="285" y="1"/>
                  </a:moveTo>
                  <a:cubicBezTo>
                    <a:pt x="127" y="1"/>
                    <a:pt x="0" y="128"/>
                    <a:pt x="0" y="286"/>
                  </a:cubicBezTo>
                  <a:cubicBezTo>
                    <a:pt x="0" y="444"/>
                    <a:pt x="127" y="571"/>
                    <a:pt x="285" y="571"/>
                  </a:cubicBezTo>
                  <a:lnTo>
                    <a:pt x="6271" y="571"/>
                  </a:lnTo>
                  <a:lnTo>
                    <a:pt x="20427" y="13049"/>
                  </a:lnTo>
                  <a:cubicBezTo>
                    <a:pt x="20490" y="13112"/>
                    <a:pt x="20554" y="13112"/>
                    <a:pt x="20617" y="13112"/>
                  </a:cubicBezTo>
                  <a:lnTo>
                    <a:pt x="38193" y="13112"/>
                  </a:lnTo>
                  <a:cubicBezTo>
                    <a:pt x="38352" y="13112"/>
                    <a:pt x="38478" y="12985"/>
                    <a:pt x="38478" y="12827"/>
                  </a:cubicBezTo>
                  <a:cubicBezTo>
                    <a:pt x="38478" y="12669"/>
                    <a:pt x="38352" y="12574"/>
                    <a:pt x="38193" y="12574"/>
                  </a:cubicBezTo>
                  <a:lnTo>
                    <a:pt x="20744" y="12574"/>
                  </a:lnTo>
                  <a:lnTo>
                    <a:pt x="6588" y="64"/>
                  </a:lnTo>
                  <a:cubicBezTo>
                    <a:pt x="6524" y="33"/>
                    <a:pt x="6461" y="1"/>
                    <a:pt x="639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7" name="Google Shape;5007;p42"/>
            <p:cNvSpPr/>
            <p:nvPr/>
          </p:nvSpPr>
          <p:spPr>
            <a:xfrm>
              <a:off x="4279075" y="2842025"/>
              <a:ext cx="380850" cy="197975"/>
            </a:xfrm>
            <a:custGeom>
              <a:avLst/>
              <a:gdLst/>
              <a:ahLst/>
              <a:cxnLst/>
              <a:rect l="l" t="t" r="r" b="b"/>
              <a:pathLst>
                <a:path w="15234" h="7919" extrusionOk="0">
                  <a:moveTo>
                    <a:pt x="14917" y="1"/>
                  </a:moveTo>
                  <a:cubicBezTo>
                    <a:pt x="14846" y="1"/>
                    <a:pt x="14775" y="33"/>
                    <a:pt x="14727" y="96"/>
                  </a:cubicBezTo>
                  <a:lnTo>
                    <a:pt x="7443" y="7348"/>
                  </a:lnTo>
                  <a:lnTo>
                    <a:pt x="286" y="7348"/>
                  </a:lnTo>
                  <a:cubicBezTo>
                    <a:pt x="128" y="7348"/>
                    <a:pt x="1" y="7475"/>
                    <a:pt x="1" y="7633"/>
                  </a:cubicBezTo>
                  <a:cubicBezTo>
                    <a:pt x="1" y="7792"/>
                    <a:pt x="128" y="7918"/>
                    <a:pt x="286" y="7918"/>
                  </a:cubicBezTo>
                  <a:lnTo>
                    <a:pt x="7570" y="7918"/>
                  </a:lnTo>
                  <a:cubicBezTo>
                    <a:pt x="7633" y="7918"/>
                    <a:pt x="7697" y="7887"/>
                    <a:pt x="7760" y="7823"/>
                  </a:cubicBezTo>
                  <a:lnTo>
                    <a:pt x="15107" y="476"/>
                  </a:lnTo>
                  <a:cubicBezTo>
                    <a:pt x="15234" y="381"/>
                    <a:pt x="15234" y="191"/>
                    <a:pt x="15107" y="96"/>
                  </a:cubicBezTo>
                  <a:cubicBezTo>
                    <a:pt x="15060" y="33"/>
                    <a:pt x="14988" y="1"/>
                    <a:pt x="1491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8" name="Google Shape;5008;p42"/>
            <p:cNvSpPr/>
            <p:nvPr/>
          </p:nvSpPr>
          <p:spPr>
            <a:xfrm>
              <a:off x="3419275" y="3425525"/>
              <a:ext cx="176575" cy="1005525"/>
            </a:xfrm>
            <a:custGeom>
              <a:avLst/>
              <a:gdLst/>
              <a:ahLst/>
              <a:cxnLst/>
              <a:rect l="l" t="t" r="r" b="b"/>
              <a:pathLst>
                <a:path w="7063" h="40221" extrusionOk="0">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9" name="Google Shape;5009;p42"/>
            <p:cNvSpPr/>
            <p:nvPr/>
          </p:nvSpPr>
          <p:spPr>
            <a:xfrm>
              <a:off x="3582375" y="3510250"/>
              <a:ext cx="114825" cy="844000"/>
            </a:xfrm>
            <a:custGeom>
              <a:avLst/>
              <a:gdLst/>
              <a:ahLst/>
              <a:cxnLst/>
              <a:rect l="l" t="t" r="r" b="b"/>
              <a:pathLst>
                <a:path w="4593" h="33760" extrusionOk="0">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0" name="Google Shape;5010;p42"/>
            <p:cNvSpPr/>
            <p:nvPr/>
          </p:nvSpPr>
          <p:spPr>
            <a:xfrm>
              <a:off x="2378950" y="3540325"/>
              <a:ext cx="932675" cy="570075"/>
            </a:xfrm>
            <a:custGeom>
              <a:avLst/>
              <a:gdLst/>
              <a:ahLst/>
              <a:cxnLst/>
              <a:rect l="l" t="t" r="r" b="b"/>
              <a:pathLst>
                <a:path w="37307" h="22803" extrusionOk="0">
                  <a:moveTo>
                    <a:pt x="36990" y="1"/>
                  </a:moveTo>
                  <a:cubicBezTo>
                    <a:pt x="36918" y="1"/>
                    <a:pt x="36847" y="33"/>
                    <a:pt x="36800" y="96"/>
                  </a:cubicBezTo>
                  <a:lnTo>
                    <a:pt x="27996" y="8900"/>
                  </a:lnTo>
                  <a:lnTo>
                    <a:pt x="13650" y="8900"/>
                  </a:lnTo>
                  <a:cubicBezTo>
                    <a:pt x="13555" y="8900"/>
                    <a:pt x="13491" y="8932"/>
                    <a:pt x="13460" y="8995"/>
                  </a:cubicBezTo>
                  <a:lnTo>
                    <a:pt x="127" y="22327"/>
                  </a:lnTo>
                  <a:cubicBezTo>
                    <a:pt x="0" y="22422"/>
                    <a:pt x="0" y="22613"/>
                    <a:pt x="127" y="22708"/>
                  </a:cubicBezTo>
                  <a:cubicBezTo>
                    <a:pt x="159" y="22771"/>
                    <a:pt x="254" y="22803"/>
                    <a:pt x="317" y="22803"/>
                  </a:cubicBezTo>
                  <a:cubicBezTo>
                    <a:pt x="380" y="22803"/>
                    <a:pt x="444" y="22771"/>
                    <a:pt x="507" y="22708"/>
                  </a:cubicBezTo>
                  <a:lnTo>
                    <a:pt x="13745" y="9470"/>
                  </a:lnTo>
                  <a:lnTo>
                    <a:pt x="28091" y="9470"/>
                  </a:lnTo>
                  <a:cubicBezTo>
                    <a:pt x="28154" y="9470"/>
                    <a:pt x="28249" y="9438"/>
                    <a:pt x="28281" y="9375"/>
                  </a:cubicBezTo>
                  <a:lnTo>
                    <a:pt x="37180" y="476"/>
                  </a:lnTo>
                  <a:cubicBezTo>
                    <a:pt x="37306" y="381"/>
                    <a:pt x="37306" y="191"/>
                    <a:pt x="37180" y="96"/>
                  </a:cubicBezTo>
                  <a:cubicBezTo>
                    <a:pt x="37132" y="33"/>
                    <a:pt x="37061" y="1"/>
                    <a:pt x="36990"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1" name="Google Shape;5011;p42"/>
            <p:cNvSpPr/>
            <p:nvPr/>
          </p:nvSpPr>
          <p:spPr>
            <a:xfrm>
              <a:off x="3087525" y="3427125"/>
              <a:ext cx="281100" cy="635775"/>
            </a:xfrm>
            <a:custGeom>
              <a:avLst/>
              <a:gdLst/>
              <a:ahLst/>
              <a:cxnLst/>
              <a:rect l="l" t="t" r="r" b="b"/>
              <a:pathLst>
                <a:path w="11244" h="25431" extrusionOk="0">
                  <a:moveTo>
                    <a:pt x="10958" y="0"/>
                  </a:moveTo>
                  <a:cubicBezTo>
                    <a:pt x="10800" y="0"/>
                    <a:pt x="10673" y="127"/>
                    <a:pt x="10673" y="254"/>
                  </a:cubicBezTo>
                  <a:lnTo>
                    <a:pt x="10673" y="17291"/>
                  </a:lnTo>
                  <a:lnTo>
                    <a:pt x="159" y="24924"/>
                  </a:lnTo>
                  <a:cubicBezTo>
                    <a:pt x="33" y="24987"/>
                    <a:pt x="1" y="25177"/>
                    <a:pt x="96" y="25304"/>
                  </a:cubicBezTo>
                  <a:cubicBezTo>
                    <a:pt x="159" y="25367"/>
                    <a:pt x="254" y="25430"/>
                    <a:pt x="318" y="25430"/>
                  </a:cubicBezTo>
                  <a:cubicBezTo>
                    <a:pt x="381" y="25430"/>
                    <a:pt x="444" y="25399"/>
                    <a:pt x="508" y="25367"/>
                  </a:cubicBezTo>
                  <a:lnTo>
                    <a:pt x="11117" y="17640"/>
                  </a:lnTo>
                  <a:cubicBezTo>
                    <a:pt x="11212" y="17608"/>
                    <a:pt x="11244" y="17513"/>
                    <a:pt x="11244" y="17418"/>
                  </a:cubicBezTo>
                  <a:lnTo>
                    <a:pt x="11244" y="254"/>
                  </a:lnTo>
                  <a:cubicBezTo>
                    <a:pt x="11244" y="127"/>
                    <a:pt x="11117" y="0"/>
                    <a:pt x="10958"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2" name="Google Shape;5012;p42"/>
            <p:cNvSpPr/>
            <p:nvPr/>
          </p:nvSpPr>
          <p:spPr>
            <a:xfrm>
              <a:off x="3548325" y="1880875"/>
              <a:ext cx="148875" cy="861425"/>
            </a:xfrm>
            <a:custGeom>
              <a:avLst/>
              <a:gdLst/>
              <a:ahLst/>
              <a:cxnLst/>
              <a:rect l="l" t="t" r="r" b="b"/>
              <a:pathLst>
                <a:path w="5955" h="34457" extrusionOk="0">
                  <a:moveTo>
                    <a:pt x="285" y="1"/>
                  </a:moveTo>
                  <a:cubicBezTo>
                    <a:pt x="127" y="1"/>
                    <a:pt x="0" y="128"/>
                    <a:pt x="0" y="286"/>
                  </a:cubicBezTo>
                  <a:lnTo>
                    <a:pt x="0" y="11117"/>
                  </a:lnTo>
                  <a:cubicBezTo>
                    <a:pt x="0" y="11180"/>
                    <a:pt x="32" y="11243"/>
                    <a:pt x="64" y="11307"/>
                  </a:cubicBezTo>
                  <a:lnTo>
                    <a:pt x="5416" y="16627"/>
                  </a:lnTo>
                  <a:lnTo>
                    <a:pt x="5416" y="34172"/>
                  </a:lnTo>
                  <a:cubicBezTo>
                    <a:pt x="5416" y="34330"/>
                    <a:pt x="5542" y="34457"/>
                    <a:pt x="5669" y="34457"/>
                  </a:cubicBezTo>
                  <a:cubicBezTo>
                    <a:pt x="5827" y="34457"/>
                    <a:pt x="5954" y="34330"/>
                    <a:pt x="5954" y="34172"/>
                  </a:cubicBezTo>
                  <a:lnTo>
                    <a:pt x="5954" y="16500"/>
                  </a:lnTo>
                  <a:cubicBezTo>
                    <a:pt x="5954" y="16437"/>
                    <a:pt x="5922" y="16374"/>
                    <a:pt x="5891" y="16310"/>
                  </a:cubicBezTo>
                  <a:lnTo>
                    <a:pt x="570" y="10990"/>
                  </a:lnTo>
                  <a:lnTo>
                    <a:pt x="570" y="286"/>
                  </a:lnTo>
                  <a:cubicBezTo>
                    <a:pt x="570" y="128"/>
                    <a:pt x="444" y="1"/>
                    <a:pt x="28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3" name="Google Shape;5013;p42"/>
            <p:cNvSpPr/>
            <p:nvPr/>
          </p:nvSpPr>
          <p:spPr>
            <a:xfrm>
              <a:off x="3021825" y="2176200"/>
              <a:ext cx="346800" cy="665850"/>
            </a:xfrm>
            <a:custGeom>
              <a:avLst/>
              <a:gdLst/>
              <a:ahLst/>
              <a:cxnLst/>
              <a:rect l="l" t="t" r="r" b="b"/>
              <a:pathLst>
                <a:path w="13872" h="26634" extrusionOk="0">
                  <a:moveTo>
                    <a:pt x="313" y="0"/>
                  </a:moveTo>
                  <a:cubicBezTo>
                    <a:pt x="238" y="0"/>
                    <a:pt x="159" y="32"/>
                    <a:pt x="95" y="95"/>
                  </a:cubicBezTo>
                  <a:cubicBezTo>
                    <a:pt x="0" y="190"/>
                    <a:pt x="0" y="380"/>
                    <a:pt x="95" y="475"/>
                  </a:cubicBezTo>
                  <a:lnTo>
                    <a:pt x="13301" y="13681"/>
                  </a:lnTo>
                  <a:lnTo>
                    <a:pt x="13301" y="26349"/>
                  </a:lnTo>
                  <a:cubicBezTo>
                    <a:pt x="13301" y="26507"/>
                    <a:pt x="13428" y="26634"/>
                    <a:pt x="13586" y="26634"/>
                  </a:cubicBezTo>
                  <a:cubicBezTo>
                    <a:pt x="13745" y="26634"/>
                    <a:pt x="13872" y="26507"/>
                    <a:pt x="13872" y="26349"/>
                  </a:cubicBezTo>
                  <a:lnTo>
                    <a:pt x="13872" y="13586"/>
                  </a:lnTo>
                  <a:cubicBezTo>
                    <a:pt x="13872" y="13491"/>
                    <a:pt x="13840" y="13428"/>
                    <a:pt x="13776" y="13365"/>
                  </a:cubicBezTo>
                  <a:lnTo>
                    <a:pt x="507" y="95"/>
                  </a:lnTo>
                  <a:cubicBezTo>
                    <a:pt x="460" y="32"/>
                    <a:pt x="388" y="0"/>
                    <a:pt x="313"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4" name="Google Shape;5014;p42"/>
            <p:cNvSpPr/>
            <p:nvPr/>
          </p:nvSpPr>
          <p:spPr>
            <a:xfrm>
              <a:off x="2421700" y="2237950"/>
              <a:ext cx="71275" cy="71275"/>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65" y="1"/>
                    <a:pt x="0" y="634"/>
                    <a:pt x="0" y="1426"/>
                  </a:cubicBezTo>
                  <a:cubicBezTo>
                    <a:pt x="0" y="2186"/>
                    <a:pt x="665" y="2851"/>
                    <a:pt x="1425" y="2851"/>
                  </a:cubicBezTo>
                  <a:cubicBezTo>
                    <a:pt x="2217" y="2851"/>
                    <a:pt x="2851" y="2186"/>
                    <a:pt x="2851" y="1426"/>
                  </a:cubicBezTo>
                  <a:cubicBezTo>
                    <a:pt x="2851"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5" name="Google Shape;5015;p42"/>
            <p:cNvSpPr/>
            <p:nvPr/>
          </p:nvSpPr>
          <p:spPr>
            <a:xfrm>
              <a:off x="2254650" y="2236375"/>
              <a:ext cx="70475" cy="71275"/>
            </a:xfrm>
            <a:custGeom>
              <a:avLst/>
              <a:gdLst/>
              <a:ahLst/>
              <a:cxnLst/>
              <a:rect l="l" t="t" r="r" b="b"/>
              <a:pathLst>
                <a:path w="2819" h="2851" extrusionOk="0">
                  <a:moveTo>
                    <a:pt x="1425" y="570"/>
                  </a:moveTo>
                  <a:cubicBezTo>
                    <a:pt x="1869" y="570"/>
                    <a:pt x="2280" y="950"/>
                    <a:pt x="2280" y="1425"/>
                  </a:cubicBezTo>
                  <a:cubicBezTo>
                    <a:pt x="2280" y="1900"/>
                    <a:pt x="1869" y="2280"/>
                    <a:pt x="1425" y="2280"/>
                  </a:cubicBezTo>
                  <a:cubicBezTo>
                    <a:pt x="950" y="2280"/>
                    <a:pt x="570" y="1900"/>
                    <a:pt x="570" y="1425"/>
                  </a:cubicBezTo>
                  <a:cubicBezTo>
                    <a:pt x="570" y="950"/>
                    <a:pt x="950" y="570"/>
                    <a:pt x="1425" y="570"/>
                  </a:cubicBezTo>
                  <a:close/>
                  <a:moveTo>
                    <a:pt x="1425" y="0"/>
                  </a:moveTo>
                  <a:cubicBezTo>
                    <a:pt x="634" y="0"/>
                    <a:pt x="0" y="665"/>
                    <a:pt x="0" y="1425"/>
                  </a:cubicBezTo>
                  <a:cubicBezTo>
                    <a:pt x="0" y="2217"/>
                    <a:pt x="634" y="2850"/>
                    <a:pt x="1425" y="2850"/>
                  </a:cubicBezTo>
                  <a:cubicBezTo>
                    <a:pt x="2185" y="2850"/>
                    <a:pt x="2819" y="2217"/>
                    <a:pt x="2819" y="1425"/>
                  </a:cubicBezTo>
                  <a:cubicBezTo>
                    <a:pt x="2819" y="665"/>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6" name="Google Shape;5016;p42"/>
            <p:cNvSpPr/>
            <p:nvPr/>
          </p:nvSpPr>
          <p:spPr>
            <a:xfrm>
              <a:off x="3519825" y="1820725"/>
              <a:ext cx="71275" cy="71275"/>
            </a:xfrm>
            <a:custGeom>
              <a:avLst/>
              <a:gdLst/>
              <a:ahLst/>
              <a:cxnLst/>
              <a:rect l="l" t="t" r="r" b="b"/>
              <a:pathLst>
                <a:path w="2851" h="2851" extrusionOk="0">
                  <a:moveTo>
                    <a:pt x="1425" y="570"/>
                  </a:moveTo>
                  <a:cubicBezTo>
                    <a:pt x="1900" y="570"/>
                    <a:pt x="2280" y="950"/>
                    <a:pt x="2280" y="1425"/>
                  </a:cubicBezTo>
                  <a:cubicBezTo>
                    <a:pt x="2280" y="1900"/>
                    <a:pt x="1900" y="2280"/>
                    <a:pt x="1425" y="2280"/>
                  </a:cubicBezTo>
                  <a:cubicBezTo>
                    <a:pt x="950" y="2280"/>
                    <a:pt x="570" y="1900"/>
                    <a:pt x="570" y="1425"/>
                  </a:cubicBezTo>
                  <a:cubicBezTo>
                    <a:pt x="570" y="950"/>
                    <a:pt x="950" y="570"/>
                    <a:pt x="1425" y="570"/>
                  </a:cubicBezTo>
                  <a:close/>
                  <a:moveTo>
                    <a:pt x="1425" y="0"/>
                  </a:moveTo>
                  <a:cubicBezTo>
                    <a:pt x="634" y="0"/>
                    <a:pt x="0" y="633"/>
                    <a:pt x="0" y="1425"/>
                  </a:cubicBezTo>
                  <a:cubicBezTo>
                    <a:pt x="0" y="2217"/>
                    <a:pt x="634" y="2850"/>
                    <a:pt x="1425" y="2850"/>
                  </a:cubicBezTo>
                  <a:cubicBezTo>
                    <a:pt x="2185" y="2850"/>
                    <a:pt x="2851" y="2217"/>
                    <a:pt x="2851" y="1425"/>
                  </a:cubicBezTo>
                  <a:cubicBezTo>
                    <a:pt x="2851"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7" name="Google Shape;5017;p42"/>
            <p:cNvSpPr/>
            <p:nvPr/>
          </p:nvSpPr>
          <p:spPr>
            <a:xfrm>
              <a:off x="3371775" y="2252200"/>
              <a:ext cx="71275" cy="70500"/>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8" name="Google Shape;5018;p42"/>
            <p:cNvSpPr/>
            <p:nvPr/>
          </p:nvSpPr>
          <p:spPr>
            <a:xfrm>
              <a:off x="2892775" y="2792150"/>
              <a:ext cx="70475" cy="71300"/>
            </a:xfrm>
            <a:custGeom>
              <a:avLst/>
              <a:gdLst/>
              <a:ahLst/>
              <a:cxnLst/>
              <a:rect l="l" t="t" r="r" b="b"/>
              <a:pathLst>
                <a:path w="2819" h="2852" extrusionOk="0">
                  <a:moveTo>
                    <a:pt x="1425" y="571"/>
                  </a:moveTo>
                  <a:cubicBezTo>
                    <a:pt x="1901" y="571"/>
                    <a:pt x="2281" y="951"/>
                    <a:pt x="2281" y="1426"/>
                  </a:cubicBezTo>
                  <a:cubicBezTo>
                    <a:pt x="2281" y="1901"/>
                    <a:pt x="1901"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8"/>
                    <a:pt x="634" y="2851"/>
                    <a:pt x="1425" y="2851"/>
                  </a:cubicBezTo>
                  <a:cubicBezTo>
                    <a:pt x="2186" y="2851"/>
                    <a:pt x="2819" y="2218"/>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9" name="Google Shape;5019;p42"/>
            <p:cNvSpPr/>
            <p:nvPr/>
          </p:nvSpPr>
          <p:spPr>
            <a:xfrm>
              <a:off x="2268900" y="3606050"/>
              <a:ext cx="70475" cy="70475"/>
            </a:xfrm>
            <a:custGeom>
              <a:avLst/>
              <a:gdLst/>
              <a:ahLst/>
              <a:cxnLst/>
              <a:rect l="l" t="t" r="r" b="b"/>
              <a:pathLst>
                <a:path w="2819" h="2819" extrusionOk="0">
                  <a:moveTo>
                    <a:pt x="1425" y="539"/>
                  </a:moveTo>
                  <a:cubicBezTo>
                    <a:pt x="1900" y="539"/>
                    <a:pt x="2280" y="951"/>
                    <a:pt x="2280" y="1394"/>
                  </a:cubicBezTo>
                  <a:cubicBezTo>
                    <a:pt x="2280" y="1869"/>
                    <a:pt x="1900" y="2249"/>
                    <a:pt x="1425" y="2249"/>
                  </a:cubicBezTo>
                  <a:cubicBezTo>
                    <a:pt x="950" y="2249"/>
                    <a:pt x="570" y="1869"/>
                    <a:pt x="570" y="1394"/>
                  </a:cubicBezTo>
                  <a:cubicBezTo>
                    <a:pt x="570" y="951"/>
                    <a:pt x="950" y="539"/>
                    <a:pt x="1425" y="539"/>
                  </a:cubicBezTo>
                  <a:close/>
                  <a:moveTo>
                    <a:pt x="1425" y="0"/>
                  </a:moveTo>
                  <a:cubicBezTo>
                    <a:pt x="634" y="0"/>
                    <a:pt x="0" y="634"/>
                    <a:pt x="0" y="1394"/>
                  </a:cubicBezTo>
                  <a:cubicBezTo>
                    <a:pt x="0" y="2186"/>
                    <a:pt x="634" y="2819"/>
                    <a:pt x="1425" y="2819"/>
                  </a:cubicBezTo>
                  <a:cubicBezTo>
                    <a:pt x="2185" y="2819"/>
                    <a:pt x="2819" y="2186"/>
                    <a:pt x="2819" y="1394"/>
                  </a:cubicBezTo>
                  <a:cubicBezTo>
                    <a:pt x="2819" y="634"/>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0" name="Google Shape;5020;p42"/>
            <p:cNvSpPr/>
            <p:nvPr/>
          </p:nvSpPr>
          <p:spPr>
            <a:xfrm>
              <a:off x="2322725" y="4092950"/>
              <a:ext cx="71275" cy="71275"/>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34" y="1"/>
                    <a:pt x="1" y="634"/>
                    <a:pt x="1" y="1426"/>
                  </a:cubicBezTo>
                  <a:cubicBezTo>
                    <a:pt x="1" y="2218"/>
                    <a:pt x="634" y="2851"/>
                    <a:pt x="1426" y="2851"/>
                  </a:cubicBezTo>
                  <a:cubicBezTo>
                    <a:pt x="2217" y="2851"/>
                    <a:pt x="2851" y="2218"/>
                    <a:pt x="2851" y="1426"/>
                  </a:cubicBezTo>
                  <a:cubicBezTo>
                    <a:pt x="2851" y="634"/>
                    <a:pt x="2217" y="1"/>
                    <a:pt x="142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1" name="Google Shape;5021;p42"/>
            <p:cNvSpPr/>
            <p:nvPr/>
          </p:nvSpPr>
          <p:spPr>
            <a:xfrm>
              <a:off x="3391550" y="4417575"/>
              <a:ext cx="70500" cy="70475"/>
            </a:xfrm>
            <a:custGeom>
              <a:avLst/>
              <a:gdLst/>
              <a:ahLst/>
              <a:cxnLst/>
              <a:rect l="l" t="t" r="r" b="b"/>
              <a:pathLst>
                <a:path w="2820" h="2819" extrusionOk="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2" name="Google Shape;5022;p42"/>
            <p:cNvSpPr/>
            <p:nvPr/>
          </p:nvSpPr>
          <p:spPr>
            <a:xfrm>
              <a:off x="3554650" y="4339975"/>
              <a:ext cx="70500" cy="71275"/>
            </a:xfrm>
            <a:custGeom>
              <a:avLst/>
              <a:gdLst/>
              <a:ahLst/>
              <a:cxnLst/>
              <a:rect l="l" t="t" r="r" b="b"/>
              <a:pathLst>
                <a:path w="2820" h="2851" extrusionOk="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3" name="Google Shape;5023;p42"/>
            <p:cNvSpPr/>
            <p:nvPr/>
          </p:nvSpPr>
          <p:spPr>
            <a:xfrm>
              <a:off x="3420850" y="2296550"/>
              <a:ext cx="169450" cy="445750"/>
            </a:xfrm>
            <a:custGeom>
              <a:avLst/>
              <a:gdLst/>
              <a:ahLst/>
              <a:cxnLst/>
              <a:rect l="l" t="t" r="r" b="b"/>
              <a:pathLst>
                <a:path w="6778" h="17830" extrusionOk="0">
                  <a:moveTo>
                    <a:pt x="317" y="0"/>
                  </a:moveTo>
                  <a:cubicBezTo>
                    <a:pt x="246" y="0"/>
                    <a:pt x="175" y="32"/>
                    <a:pt x="127" y="95"/>
                  </a:cubicBezTo>
                  <a:cubicBezTo>
                    <a:pt x="1" y="190"/>
                    <a:pt x="1" y="380"/>
                    <a:pt x="127" y="475"/>
                  </a:cubicBezTo>
                  <a:lnTo>
                    <a:pt x="6208" y="6587"/>
                  </a:lnTo>
                  <a:lnTo>
                    <a:pt x="6208" y="17545"/>
                  </a:lnTo>
                  <a:cubicBezTo>
                    <a:pt x="6208" y="17703"/>
                    <a:pt x="6334" y="17830"/>
                    <a:pt x="6493" y="17830"/>
                  </a:cubicBezTo>
                  <a:cubicBezTo>
                    <a:pt x="6651" y="17830"/>
                    <a:pt x="6778" y="17703"/>
                    <a:pt x="6778" y="17545"/>
                  </a:cubicBezTo>
                  <a:lnTo>
                    <a:pt x="6778" y="6461"/>
                  </a:lnTo>
                  <a:cubicBezTo>
                    <a:pt x="6778" y="6397"/>
                    <a:pt x="6746" y="6334"/>
                    <a:pt x="6715" y="6271"/>
                  </a:cubicBezTo>
                  <a:lnTo>
                    <a:pt x="507" y="95"/>
                  </a:lnTo>
                  <a:cubicBezTo>
                    <a:pt x="460" y="32"/>
                    <a:pt x="389" y="0"/>
                    <a:pt x="317"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4" name="Google Shape;5024;p42"/>
            <p:cNvSpPr/>
            <p:nvPr/>
          </p:nvSpPr>
          <p:spPr>
            <a:xfrm>
              <a:off x="2468400" y="2294750"/>
              <a:ext cx="855100" cy="509300"/>
            </a:xfrm>
            <a:custGeom>
              <a:avLst/>
              <a:gdLst/>
              <a:ahLst/>
              <a:cxnLst/>
              <a:rect l="l" t="t" r="r" b="b"/>
              <a:pathLst>
                <a:path w="34204" h="20372" extrusionOk="0">
                  <a:moveTo>
                    <a:pt x="317" y="1"/>
                  </a:moveTo>
                  <a:cubicBezTo>
                    <a:pt x="246" y="1"/>
                    <a:pt x="175" y="25"/>
                    <a:pt x="127" y="72"/>
                  </a:cubicBezTo>
                  <a:cubicBezTo>
                    <a:pt x="1" y="199"/>
                    <a:pt x="1" y="357"/>
                    <a:pt x="127" y="484"/>
                  </a:cubicBezTo>
                  <a:lnTo>
                    <a:pt x="10705" y="11061"/>
                  </a:lnTo>
                  <a:cubicBezTo>
                    <a:pt x="10737" y="11125"/>
                    <a:pt x="10800" y="11125"/>
                    <a:pt x="10895" y="11125"/>
                  </a:cubicBezTo>
                  <a:lnTo>
                    <a:pt x="24544" y="11125"/>
                  </a:lnTo>
                  <a:lnTo>
                    <a:pt x="33697" y="20277"/>
                  </a:lnTo>
                  <a:cubicBezTo>
                    <a:pt x="33760" y="20340"/>
                    <a:pt x="33823" y="20372"/>
                    <a:pt x="33918" y="20372"/>
                  </a:cubicBezTo>
                  <a:cubicBezTo>
                    <a:pt x="33982" y="20372"/>
                    <a:pt x="34045" y="20340"/>
                    <a:pt x="34108" y="20277"/>
                  </a:cubicBezTo>
                  <a:cubicBezTo>
                    <a:pt x="34203" y="20182"/>
                    <a:pt x="34203" y="19992"/>
                    <a:pt x="34108" y="19897"/>
                  </a:cubicBezTo>
                  <a:lnTo>
                    <a:pt x="24861" y="10650"/>
                  </a:lnTo>
                  <a:cubicBezTo>
                    <a:pt x="24829" y="10586"/>
                    <a:pt x="24734" y="10586"/>
                    <a:pt x="24671" y="10586"/>
                  </a:cubicBezTo>
                  <a:lnTo>
                    <a:pt x="10990" y="10586"/>
                  </a:lnTo>
                  <a:lnTo>
                    <a:pt x="507" y="72"/>
                  </a:lnTo>
                  <a:cubicBezTo>
                    <a:pt x="460" y="25"/>
                    <a:pt x="389" y="1"/>
                    <a:pt x="31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5" name="Google Shape;5025;p42"/>
            <p:cNvSpPr/>
            <p:nvPr/>
          </p:nvSpPr>
          <p:spPr>
            <a:xfrm>
              <a:off x="2310050" y="2280500"/>
              <a:ext cx="1007900" cy="682700"/>
            </a:xfrm>
            <a:custGeom>
              <a:avLst/>
              <a:gdLst/>
              <a:ahLst/>
              <a:cxnLst/>
              <a:rect l="l" t="t" r="r" b="b"/>
              <a:pathLst>
                <a:path w="40316" h="27308" extrusionOk="0">
                  <a:moveTo>
                    <a:pt x="318" y="1"/>
                  </a:moveTo>
                  <a:cubicBezTo>
                    <a:pt x="246" y="1"/>
                    <a:pt x="175" y="25"/>
                    <a:pt x="128" y="72"/>
                  </a:cubicBezTo>
                  <a:cubicBezTo>
                    <a:pt x="1" y="199"/>
                    <a:pt x="1" y="357"/>
                    <a:pt x="128" y="484"/>
                  </a:cubicBezTo>
                  <a:lnTo>
                    <a:pt x="16342" y="16698"/>
                  </a:lnTo>
                  <a:cubicBezTo>
                    <a:pt x="16406" y="16762"/>
                    <a:pt x="16469" y="16793"/>
                    <a:pt x="16532" y="16793"/>
                  </a:cubicBezTo>
                  <a:lnTo>
                    <a:pt x="29358" y="16793"/>
                  </a:lnTo>
                  <a:lnTo>
                    <a:pt x="39809" y="27244"/>
                  </a:lnTo>
                  <a:cubicBezTo>
                    <a:pt x="39841" y="27276"/>
                    <a:pt x="39936" y="27307"/>
                    <a:pt x="39999" y="27307"/>
                  </a:cubicBezTo>
                  <a:cubicBezTo>
                    <a:pt x="40062" y="27307"/>
                    <a:pt x="40157" y="27276"/>
                    <a:pt x="40189" y="27244"/>
                  </a:cubicBezTo>
                  <a:cubicBezTo>
                    <a:pt x="40316" y="27117"/>
                    <a:pt x="40316" y="26959"/>
                    <a:pt x="40189" y="26832"/>
                  </a:cubicBezTo>
                  <a:lnTo>
                    <a:pt x="29643" y="16287"/>
                  </a:lnTo>
                  <a:cubicBezTo>
                    <a:pt x="29612" y="16255"/>
                    <a:pt x="29548" y="16223"/>
                    <a:pt x="29453" y="16223"/>
                  </a:cubicBezTo>
                  <a:lnTo>
                    <a:pt x="16659" y="16223"/>
                  </a:lnTo>
                  <a:lnTo>
                    <a:pt x="508" y="72"/>
                  </a:lnTo>
                  <a:cubicBezTo>
                    <a:pt x="460" y="25"/>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6" name="Google Shape;5026;p42"/>
            <p:cNvSpPr/>
            <p:nvPr/>
          </p:nvSpPr>
          <p:spPr>
            <a:xfrm>
              <a:off x="2330650" y="3320225"/>
              <a:ext cx="961975" cy="327800"/>
            </a:xfrm>
            <a:custGeom>
              <a:avLst/>
              <a:gdLst/>
              <a:ahLst/>
              <a:cxnLst/>
              <a:rect l="l" t="t" r="r" b="b"/>
              <a:pathLst>
                <a:path w="38479" h="13112" extrusionOk="0">
                  <a:moveTo>
                    <a:pt x="32081" y="1"/>
                  </a:moveTo>
                  <a:cubicBezTo>
                    <a:pt x="32018" y="1"/>
                    <a:pt x="31954" y="33"/>
                    <a:pt x="31923" y="64"/>
                  </a:cubicBezTo>
                  <a:lnTo>
                    <a:pt x="17767" y="12574"/>
                  </a:lnTo>
                  <a:lnTo>
                    <a:pt x="285" y="12574"/>
                  </a:lnTo>
                  <a:cubicBezTo>
                    <a:pt x="127" y="12574"/>
                    <a:pt x="0" y="12700"/>
                    <a:pt x="0" y="12827"/>
                  </a:cubicBezTo>
                  <a:cubicBezTo>
                    <a:pt x="0" y="12985"/>
                    <a:pt x="127" y="13112"/>
                    <a:pt x="285" y="13112"/>
                  </a:cubicBezTo>
                  <a:lnTo>
                    <a:pt x="17862" y="13112"/>
                  </a:lnTo>
                  <a:cubicBezTo>
                    <a:pt x="17925" y="13112"/>
                    <a:pt x="17988" y="13112"/>
                    <a:pt x="18052" y="13049"/>
                  </a:cubicBezTo>
                  <a:lnTo>
                    <a:pt x="32208" y="571"/>
                  </a:lnTo>
                  <a:lnTo>
                    <a:pt x="38193" y="571"/>
                  </a:lnTo>
                  <a:cubicBezTo>
                    <a:pt x="38352" y="571"/>
                    <a:pt x="38478" y="444"/>
                    <a:pt x="38478" y="286"/>
                  </a:cubicBezTo>
                  <a:cubicBezTo>
                    <a:pt x="38478" y="128"/>
                    <a:pt x="38352" y="1"/>
                    <a:pt x="3819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7" name="Google Shape;5027;p42"/>
            <p:cNvSpPr/>
            <p:nvPr/>
          </p:nvSpPr>
          <p:spPr>
            <a:xfrm>
              <a:off x="2941850" y="2842025"/>
              <a:ext cx="381650" cy="197975"/>
            </a:xfrm>
            <a:custGeom>
              <a:avLst/>
              <a:gdLst/>
              <a:ahLst/>
              <a:cxnLst/>
              <a:rect l="l" t="t" r="r" b="b"/>
              <a:pathLst>
                <a:path w="15266" h="7919" extrusionOk="0">
                  <a:moveTo>
                    <a:pt x="318" y="1"/>
                  </a:moveTo>
                  <a:cubicBezTo>
                    <a:pt x="246" y="1"/>
                    <a:pt x="175" y="33"/>
                    <a:pt x="128" y="96"/>
                  </a:cubicBezTo>
                  <a:cubicBezTo>
                    <a:pt x="1" y="191"/>
                    <a:pt x="1" y="381"/>
                    <a:pt x="128" y="476"/>
                  </a:cubicBezTo>
                  <a:lnTo>
                    <a:pt x="7475" y="7823"/>
                  </a:lnTo>
                  <a:cubicBezTo>
                    <a:pt x="7538" y="7887"/>
                    <a:pt x="7601" y="7918"/>
                    <a:pt x="7665" y="7918"/>
                  </a:cubicBezTo>
                  <a:lnTo>
                    <a:pt x="14980" y="7918"/>
                  </a:lnTo>
                  <a:cubicBezTo>
                    <a:pt x="15107" y="7918"/>
                    <a:pt x="15265" y="7792"/>
                    <a:pt x="15234" y="7633"/>
                  </a:cubicBezTo>
                  <a:cubicBezTo>
                    <a:pt x="15234" y="7475"/>
                    <a:pt x="15107" y="7348"/>
                    <a:pt x="14980" y="7348"/>
                  </a:cubicBezTo>
                  <a:lnTo>
                    <a:pt x="7791" y="7348"/>
                  </a:lnTo>
                  <a:lnTo>
                    <a:pt x="508" y="96"/>
                  </a:lnTo>
                  <a:cubicBezTo>
                    <a:pt x="460" y="33"/>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8" name="Google Shape;5028;p42"/>
            <p:cNvSpPr/>
            <p:nvPr/>
          </p:nvSpPr>
          <p:spPr>
            <a:xfrm>
              <a:off x="3793750" y="3393075"/>
              <a:ext cx="14275" cy="1086275"/>
            </a:xfrm>
            <a:custGeom>
              <a:avLst/>
              <a:gdLst/>
              <a:ahLst/>
              <a:cxnLst/>
              <a:rect l="l" t="t" r="r" b="b"/>
              <a:pathLst>
                <a:path w="571" h="43451" extrusionOk="0">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9" name="Google Shape;5029;p42"/>
            <p:cNvSpPr/>
            <p:nvPr/>
          </p:nvSpPr>
          <p:spPr>
            <a:xfrm>
              <a:off x="3793750" y="1739950"/>
              <a:ext cx="14275" cy="1064100"/>
            </a:xfrm>
            <a:custGeom>
              <a:avLst/>
              <a:gdLst/>
              <a:ahLst/>
              <a:cxnLst/>
              <a:rect l="l" t="t" r="r" b="b"/>
              <a:pathLst>
                <a:path w="571" h="42564" extrusionOk="0">
                  <a:moveTo>
                    <a:pt x="286" y="1"/>
                  </a:moveTo>
                  <a:cubicBezTo>
                    <a:pt x="127" y="1"/>
                    <a:pt x="1" y="128"/>
                    <a:pt x="1" y="286"/>
                  </a:cubicBezTo>
                  <a:lnTo>
                    <a:pt x="1" y="42279"/>
                  </a:lnTo>
                  <a:cubicBezTo>
                    <a:pt x="1" y="42437"/>
                    <a:pt x="127" y="42564"/>
                    <a:pt x="286" y="42564"/>
                  </a:cubicBezTo>
                  <a:cubicBezTo>
                    <a:pt x="444" y="42564"/>
                    <a:pt x="571" y="42437"/>
                    <a:pt x="571" y="42279"/>
                  </a:cubicBezTo>
                  <a:lnTo>
                    <a:pt x="571" y="286"/>
                  </a:lnTo>
                  <a:cubicBezTo>
                    <a:pt x="571" y="128"/>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0" name="Google Shape;5030;p42"/>
            <p:cNvSpPr/>
            <p:nvPr/>
          </p:nvSpPr>
          <p:spPr>
            <a:xfrm>
              <a:off x="3765250" y="1683750"/>
              <a:ext cx="71275" cy="70475"/>
            </a:xfrm>
            <a:custGeom>
              <a:avLst/>
              <a:gdLst/>
              <a:ahLst/>
              <a:cxnLst/>
              <a:rect l="l" t="t" r="r" b="b"/>
              <a:pathLst>
                <a:path w="2851" h="2819" extrusionOk="0">
                  <a:moveTo>
                    <a:pt x="1426" y="539"/>
                  </a:moveTo>
                  <a:cubicBezTo>
                    <a:pt x="1901" y="539"/>
                    <a:pt x="2281" y="919"/>
                    <a:pt x="2281" y="1394"/>
                  </a:cubicBezTo>
                  <a:cubicBezTo>
                    <a:pt x="2281" y="1869"/>
                    <a:pt x="1901" y="2249"/>
                    <a:pt x="1426" y="2249"/>
                  </a:cubicBezTo>
                  <a:cubicBezTo>
                    <a:pt x="951" y="2249"/>
                    <a:pt x="571" y="1869"/>
                    <a:pt x="571" y="1394"/>
                  </a:cubicBezTo>
                  <a:cubicBezTo>
                    <a:pt x="571" y="919"/>
                    <a:pt x="951" y="539"/>
                    <a:pt x="1426" y="539"/>
                  </a:cubicBezTo>
                  <a:close/>
                  <a:moveTo>
                    <a:pt x="1426" y="0"/>
                  </a:moveTo>
                  <a:cubicBezTo>
                    <a:pt x="634" y="0"/>
                    <a:pt x="1" y="634"/>
                    <a:pt x="1" y="1394"/>
                  </a:cubicBezTo>
                  <a:cubicBezTo>
                    <a:pt x="1" y="2186"/>
                    <a:pt x="634" y="2819"/>
                    <a:pt x="1426" y="2819"/>
                  </a:cubicBezTo>
                  <a:cubicBezTo>
                    <a:pt x="2218" y="2819"/>
                    <a:pt x="2851" y="2186"/>
                    <a:pt x="2851" y="1394"/>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1" name="Google Shape;5031;p42"/>
            <p:cNvSpPr/>
            <p:nvPr/>
          </p:nvSpPr>
          <p:spPr>
            <a:xfrm>
              <a:off x="3765250" y="4465075"/>
              <a:ext cx="71275" cy="70475"/>
            </a:xfrm>
            <a:custGeom>
              <a:avLst/>
              <a:gdLst/>
              <a:ahLst/>
              <a:cxnLst/>
              <a:rect l="l" t="t" r="r" b="b"/>
              <a:pathLst>
                <a:path w="2851" h="2819" extrusionOk="0">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7" name="Google Shape;5037;p42"/>
            <p:cNvSpPr/>
            <p:nvPr/>
          </p:nvSpPr>
          <p:spPr>
            <a:xfrm>
              <a:off x="2187502" y="1798400"/>
              <a:ext cx="691975" cy="651900"/>
            </a:xfrm>
            <a:custGeom>
              <a:avLst/>
              <a:gdLst/>
              <a:ahLst/>
              <a:cxnLst/>
              <a:rect l="l" t="t" r="r" b="b"/>
              <a:pathLst>
                <a:path w="27679" h="26076" extrusionOk="0">
                  <a:moveTo>
                    <a:pt x="13851" y="1"/>
                  </a:moveTo>
                  <a:cubicBezTo>
                    <a:pt x="13314" y="1"/>
                    <a:pt x="12771" y="34"/>
                    <a:pt x="12224" y="101"/>
                  </a:cubicBezTo>
                  <a:cubicBezTo>
                    <a:pt x="5099" y="988"/>
                    <a:pt x="0" y="7480"/>
                    <a:pt x="887" y="14637"/>
                  </a:cubicBezTo>
                  <a:cubicBezTo>
                    <a:pt x="1706" y="21248"/>
                    <a:pt x="7334" y="26076"/>
                    <a:pt x="13803" y="26076"/>
                  </a:cubicBezTo>
                  <a:cubicBezTo>
                    <a:pt x="14338" y="26076"/>
                    <a:pt x="14879" y="26043"/>
                    <a:pt x="15423" y="25975"/>
                  </a:cubicBezTo>
                  <a:cubicBezTo>
                    <a:pt x="22580" y="25120"/>
                    <a:pt x="27679" y="18596"/>
                    <a:pt x="26792" y="11439"/>
                  </a:cubicBezTo>
                  <a:cubicBezTo>
                    <a:pt x="25973" y="4828"/>
                    <a:pt x="20345" y="1"/>
                    <a:pt x="13851"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48" name="Google Shape;5048;p42"/>
            <p:cNvSpPr/>
            <p:nvPr/>
          </p:nvSpPr>
          <p:spPr>
            <a:xfrm>
              <a:off x="4634575" y="3860050"/>
              <a:ext cx="691200" cy="652675"/>
            </a:xfrm>
            <a:custGeom>
              <a:avLst/>
              <a:gdLst/>
              <a:ahLst/>
              <a:cxnLst/>
              <a:rect l="l" t="t" r="r" b="b"/>
              <a:pathLst>
                <a:path w="27648" h="26107" extrusionOk="0">
                  <a:moveTo>
                    <a:pt x="13842" y="1"/>
                  </a:moveTo>
                  <a:cubicBezTo>
                    <a:pt x="13308" y="1"/>
                    <a:pt x="12768" y="34"/>
                    <a:pt x="12225" y="101"/>
                  </a:cubicBezTo>
                  <a:cubicBezTo>
                    <a:pt x="5067" y="988"/>
                    <a:pt x="0" y="7512"/>
                    <a:pt x="887" y="14669"/>
                  </a:cubicBezTo>
                  <a:cubicBezTo>
                    <a:pt x="1677" y="21253"/>
                    <a:pt x="7307" y="26107"/>
                    <a:pt x="13805" y="26107"/>
                  </a:cubicBezTo>
                  <a:cubicBezTo>
                    <a:pt x="14339" y="26107"/>
                    <a:pt x="14879" y="26074"/>
                    <a:pt x="15423" y="26006"/>
                  </a:cubicBezTo>
                  <a:cubicBezTo>
                    <a:pt x="22580" y="25120"/>
                    <a:pt x="27647" y="18596"/>
                    <a:pt x="26761" y="11470"/>
                  </a:cubicBezTo>
                  <a:cubicBezTo>
                    <a:pt x="25941" y="4857"/>
                    <a:pt x="20336" y="1"/>
                    <a:pt x="13842"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6" name="Google Shape;5056;p42"/>
            <p:cNvSpPr/>
            <p:nvPr/>
          </p:nvSpPr>
          <p:spPr>
            <a:xfrm>
              <a:off x="4634575" y="1798400"/>
              <a:ext cx="691200" cy="651900"/>
            </a:xfrm>
            <a:custGeom>
              <a:avLst/>
              <a:gdLst/>
              <a:ahLst/>
              <a:cxnLst/>
              <a:rect l="l" t="t" r="r" b="b"/>
              <a:pathLst>
                <a:path w="27648" h="26076" extrusionOk="0">
                  <a:moveTo>
                    <a:pt x="13850" y="1"/>
                  </a:moveTo>
                  <a:cubicBezTo>
                    <a:pt x="13314" y="1"/>
                    <a:pt x="12771" y="34"/>
                    <a:pt x="12225" y="101"/>
                  </a:cubicBezTo>
                  <a:cubicBezTo>
                    <a:pt x="5067" y="988"/>
                    <a:pt x="0" y="7480"/>
                    <a:pt x="887" y="14637"/>
                  </a:cubicBezTo>
                  <a:cubicBezTo>
                    <a:pt x="1677" y="21248"/>
                    <a:pt x="7303" y="26076"/>
                    <a:pt x="13797" y="26076"/>
                  </a:cubicBezTo>
                  <a:cubicBezTo>
                    <a:pt x="14334" y="26076"/>
                    <a:pt x="14877" y="26043"/>
                    <a:pt x="15423" y="25975"/>
                  </a:cubicBezTo>
                  <a:cubicBezTo>
                    <a:pt x="22580" y="25120"/>
                    <a:pt x="27647" y="18596"/>
                    <a:pt x="26761" y="11439"/>
                  </a:cubicBezTo>
                  <a:cubicBezTo>
                    <a:pt x="25942" y="4828"/>
                    <a:pt x="20341" y="1"/>
                    <a:pt x="13850"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8" name="Google Shape;5108;p42"/>
            <p:cNvSpPr/>
            <p:nvPr/>
          </p:nvSpPr>
          <p:spPr>
            <a:xfrm>
              <a:off x="2601425" y="3302825"/>
              <a:ext cx="78400" cy="76825"/>
            </a:xfrm>
            <a:custGeom>
              <a:avLst/>
              <a:gdLst/>
              <a:ahLst/>
              <a:cxnLst/>
              <a:rect l="l" t="t" r="r" b="b"/>
              <a:pathLst>
                <a:path w="3136" h="3073" extrusionOk="0">
                  <a:moveTo>
                    <a:pt x="2059" y="539"/>
                  </a:moveTo>
                  <a:cubicBezTo>
                    <a:pt x="2185" y="539"/>
                    <a:pt x="2280" y="602"/>
                    <a:pt x="2375" y="697"/>
                  </a:cubicBezTo>
                  <a:cubicBezTo>
                    <a:pt x="2565" y="855"/>
                    <a:pt x="2565" y="1172"/>
                    <a:pt x="2375" y="1362"/>
                  </a:cubicBezTo>
                  <a:lnTo>
                    <a:pt x="1330" y="2407"/>
                  </a:lnTo>
                  <a:cubicBezTo>
                    <a:pt x="1235" y="2502"/>
                    <a:pt x="1109" y="2534"/>
                    <a:pt x="982" y="2534"/>
                  </a:cubicBezTo>
                  <a:cubicBezTo>
                    <a:pt x="855" y="2534"/>
                    <a:pt x="760" y="2502"/>
                    <a:pt x="665" y="2407"/>
                  </a:cubicBezTo>
                  <a:cubicBezTo>
                    <a:pt x="570" y="2312"/>
                    <a:pt x="507" y="2185"/>
                    <a:pt x="507" y="2059"/>
                  </a:cubicBezTo>
                  <a:cubicBezTo>
                    <a:pt x="507" y="1932"/>
                    <a:pt x="570" y="1837"/>
                    <a:pt x="665" y="1742"/>
                  </a:cubicBezTo>
                  <a:lnTo>
                    <a:pt x="1710" y="697"/>
                  </a:lnTo>
                  <a:cubicBezTo>
                    <a:pt x="1805" y="602"/>
                    <a:pt x="1932" y="539"/>
                    <a:pt x="2059" y="539"/>
                  </a:cubicBezTo>
                  <a:close/>
                  <a:moveTo>
                    <a:pt x="2059" y="0"/>
                  </a:moveTo>
                  <a:cubicBezTo>
                    <a:pt x="1774" y="0"/>
                    <a:pt x="1520" y="127"/>
                    <a:pt x="1330" y="317"/>
                  </a:cubicBezTo>
                  <a:lnTo>
                    <a:pt x="285" y="1362"/>
                  </a:lnTo>
                  <a:cubicBezTo>
                    <a:pt x="95" y="1552"/>
                    <a:pt x="0" y="1805"/>
                    <a:pt x="0" y="2059"/>
                  </a:cubicBezTo>
                  <a:cubicBezTo>
                    <a:pt x="0" y="2344"/>
                    <a:pt x="95" y="2597"/>
                    <a:pt x="285" y="2787"/>
                  </a:cubicBezTo>
                  <a:cubicBezTo>
                    <a:pt x="475" y="2977"/>
                    <a:pt x="729" y="3072"/>
                    <a:pt x="982" y="3072"/>
                  </a:cubicBezTo>
                  <a:cubicBezTo>
                    <a:pt x="1267" y="3072"/>
                    <a:pt x="1520" y="2977"/>
                    <a:pt x="1710" y="2787"/>
                  </a:cubicBezTo>
                  <a:lnTo>
                    <a:pt x="2755" y="1742"/>
                  </a:lnTo>
                  <a:cubicBezTo>
                    <a:pt x="3135" y="1330"/>
                    <a:pt x="3135" y="697"/>
                    <a:pt x="2755" y="317"/>
                  </a:cubicBezTo>
                  <a:cubicBezTo>
                    <a:pt x="2565" y="127"/>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9" name="Google Shape;5109;p42"/>
            <p:cNvSpPr/>
            <p:nvPr/>
          </p:nvSpPr>
          <p:spPr>
            <a:xfrm>
              <a:off x="2671875" y="3232350"/>
              <a:ext cx="76825" cy="76825"/>
            </a:xfrm>
            <a:custGeom>
              <a:avLst/>
              <a:gdLst/>
              <a:ahLst/>
              <a:cxnLst/>
              <a:rect l="l" t="t" r="r" b="b"/>
              <a:pathLst>
                <a:path w="3073" h="3073" extrusionOk="0">
                  <a:moveTo>
                    <a:pt x="2059" y="539"/>
                  </a:moveTo>
                  <a:cubicBezTo>
                    <a:pt x="2186" y="539"/>
                    <a:pt x="2313" y="602"/>
                    <a:pt x="2408" y="666"/>
                  </a:cubicBezTo>
                  <a:cubicBezTo>
                    <a:pt x="2471" y="761"/>
                    <a:pt x="2534" y="887"/>
                    <a:pt x="2534" y="1014"/>
                  </a:cubicBezTo>
                  <a:cubicBezTo>
                    <a:pt x="2534" y="1141"/>
                    <a:pt x="2471" y="1267"/>
                    <a:pt x="2408" y="1362"/>
                  </a:cubicBezTo>
                  <a:lnTo>
                    <a:pt x="1331" y="2408"/>
                  </a:lnTo>
                  <a:cubicBezTo>
                    <a:pt x="1267" y="2503"/>
                    <a:pt x="1141" y="2534"/>
                    <a:pt x="1014" y="2534"/>
                  </a:cubicBezTo>
                  <a:cubicBezTo>
                    <a:pt x="887" y="2534"/>
                    <a:pt x="761" y="2503"/>
                    <a:pt x="666" y="2408"/>
                  </a:cubicBezTo>
                  <a:cubicBezTo>
                    <a:pt x="571" y="2313"/>
                    <a:pt x="539" y="2186"/>
                    <a:pt x="539" y="2059"/>
                  </a:cubicBezTo>
                  <a:cubicBezTo>
                    <a:pt x="539" y="1933"/>
                    <a:pt x="571" y="1806"/>
                    <a:pt x="666" y="1743"/>
                  </a:cubicBezTo>
                  <a:lnTo>
                    <a:pt x="1711" y="666"/>
                  </a:lnTo>
                  <a:cubicBezTo>
                    <a:pt x="1806" y="602"/>
                    <a:pt x="1933" y="539"/>
                    <a:pt x="2059" y="539"/>
                  </a:cubicBezTo>
                  <a:close/>
                  <a:moveTo>
                    <a:pt x="2059" y="1"/>
                  </a:moveTo>
                  <a:cubicBezTo>
                    <a:pt x="1774" y="1"/>
                    <a:pt x="1521" y="127"/>
                    <a:pt x="1331" y="286"/>
                  </a:cubicBezTo>
                  <a:lnTo>
                    <a:pt x="286" y="1362"/>
                  </a:lnTo>
                  <a:cubicBezTo>
                    <a:pt x="96" y="1552"/>
                    <a:pt x="1" y="1806"/>
                    <a:pt x="1" y="2059"/>
                  </a:cubicBezTo>
                  <a:cubicBezTo>
                    <a:pt x="1" y="2344"/>
                    <a:pt x="96" y="2598"/>
                    <a:pt x="286" y="2788"/>
                  </a:cubicBezTo>
                  <a:cubicBezTo>
                    <a:pt x="476" y="2978"/>
                    <a:pt x="729" y="3073"/>
                    <a:pt x="1014" y="3073"/>
                  </a:cubicBezTo>
                  <a:cubicBezTo>
                    <a:pt x="1267" y="3073"/>
                    <a:pt x="1521" y="2978"/>
                    <a:pt x="1711" y="2788"/>
                  </a:cubicBezTo>
                  <a:lnTo>
                    <a:pt x="2756" y="1743"/>
                  </a:lnTo>
                  <a:cubicBezTo>
                    <a:pt x="2946" y="1552"/>
                    <a:pt x="3073" y="1299"/>
                    <a:pt x="3073" y="1014"/>
                  </a:cubicBezTo>
                  <a:cubicBezTo>
                    <a:pt x="3073" y="761"/>
                    <a:pt x="2946" y="476"/>
                    <a:pt x="2756" y="286"/>
                  </a:cubicBezTo>
                  <a:cubicBezTo>
                    <a:pt x="2566" y="96"/>
                    <a:pt x="2313" y="1"/>
                    <a:pt x="20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0" name="Google Shape;5110;p42"/>
            <p:cNvSpPr/>
            <p:nvPr/>
          </p:nvSpPr>
          <p:spPr>
            <a:xfrm>
              <a:off x="2742350" y="3161900"/>
              <a:ext cx="79200" cy="76825"/>
            </a:xfrm>
            <a:custGeom>
              <a:avLst/>
              <a:gdLst/>
              <a:ahLst/>
              <a:cxnLst/>
              <a:rect l="l" t="t" r="r" b="b"/>
              <a:pathLst>
                <a:path w="3168" h="3073" extrusionOk="0">
                  <a:moveTo>
                    <a:pt x="2059" y="539"/>
                  </a:moveTo>
                  <a:cubicBezTo>
                    <a:pt x="2185" y="539"/>
                    <a:pt x="2312" y="602"/>
                    <a:pt x="2375" y="665"/>
                  </a:cubicBezTo>
                  <a:cubicBezTo>
                    <a:pt x="2565" y="855"/>
                    <a:pt x="2565" y="1172"/>
                    <a:pt x="2375" y="1362"/>
                  </a:cubicBezTo>
                  <a:lnTo>
                    <a:pt x="1330" y="2407"/>
                  </a:lnTo>
                  <a:cubicBezTo>
                    <a:pt x="1235" y="2502"/>
                    <a:pt x="1140" y="2534"/>
                    <a:pt x="1014" y="2534"/>
                  </a:cubicBezTo>
                  <a:cubicBezTo>
                    <a:pt x="887" y="2534"/>
                    <a:pt x="760" y="2502"/>
                    <a:pt x="665" y="2407"/>
                  </a:cubicBezTo>
                  <a:cubicBezTo>
                    <a:pt x="570" y="2312"/>
                    <a:pt x="539" y="2185"/>
                    <a:pt x="539" y="2059"/>
                  </a:cubicBezTo>
                  <a:cubicBezTo>
                    <a:pt x="539" y="1932"/>
                    <a:pt x="570" y="1805"/>
                    <a:pt x="665" y="1742"/>
                  </a:cubicBezTo>
                  <a:lnTo>
                    <a:pt x="1710" y="665"/>
                  </a:lnTo>
                  <a:cubicBezTo>
                    <a:pt x="1805" y="602"/>
                    <a:pt x="1932" y="539"/>
                    <a:pt x="2059" y="539"/>
                  </a:cubicBezTo>
                  <a:close/>
                  <a:moveTo>
                    <a:pt x="2059" y="0"/>
                  </a:moveTo>
                  <a:cubicBezTo>
                    <a:pt x="1774" y="0"/>
                    <a:pt x="1520" y="127"/>
                    <a:pt x="1330" y="285"/>
                  </a:cubicBezTo>
                  <a:lnTo>
                    <a:pt x="285" y="1362"/>
                  </a:lnTo>
                  <a:cubicBezTo>
                    <a:pt x="95" y="1552"/>
                    <a:pt x="0" y="1805"/>
                    <a:pt x="0" y="2059"/>
                  </a:cubicBezTo>
                  <a:cubicBezTo>
                    <a:pt x="0" y="2344"/>
                    <a:pt x="95" y="2597"/>
                    <a:pt x="285" y="2787"/>
                  </a:cubicBezTo>
                  <a:cubicBezTo>
                    <a:pt x="475" y="2977"/>
                    <a:pt x="729" y="3072"/>
                    <a:pt x="1014" y="3072"/>
                  </a:cubicBezTo>
                  <a:cubicBezTo>
                    <a:pt x="1267" y="3072"/>
                    <a:pt x="1520" y="2977"/>
                    <a:pt x="1710" y="2787"/>
                  </a:cubicBezTo>
                  <a:lnTo>
                    <a:pt x="2755" y="1742"/>
                  </a:lnTo>
                  <a:cubicBezTo>
                    <a:pt x="3167" y="1330"/>
                    <a:pt x="3167" y="697"/>
                    <a:pt x="2755" y="285"/>
                  </a:cubicBezTo>
                  <a:cubicBezTo>
                    <a:pt x="2565" y="95"/>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1" name="Google Shape;5111;p42"/>
            <p:cNvSpPr/>
            <p:nvPr/>
          </p:nvSpPr>
          <p:spPr>
            <a:xfrm>
              <a:off x="2652875" y="3284600"/>
              <a:ext cx="43575" cy="42775"/>
            </a:xfrm>
            <a:custGeom>
              <a:avLst/>
              <a:gdLst/>
              <a:ahLst/>
              <a:cxnLst/>
              <a:rect l="l" t="t" r="r" b="b"/>
              <a:pathLst>
                <a:path w="1743" h="1711" extrusionOk="0">
                  <a:moveTo>
                    <a:pt x="1469" y="1"/>
                  </a:moveTo>
                  <a:cubicBezTo>
                    <a:pt x="1402" y="1"/>
                    <a:pt x="1331" y="33"/>
                    <a:pt x="1267" y="96"/>
                  </a:cubicBezTo>
                  <a:lnTo>
                    <a:pt x="96" y="1268"/>
                  </a:lnTo>
                  <a:cubicBezTo>
                    <a:pt x="1" y="1363"/>
                    <a:pt x="1" y="1521"/>
                    <a:pt x="96" y="1648"/>
                  </a:cubicBezTo>
                  <a:cubicBezTo>
                    <a:pt x="159" y="1679"/>
                    <a:pt x="222" y="1711"/>
                    <a:pt x="286" y="1711"/>
                  </a:cubicBezTo>
                  <a:cubicBezTo>
                    <a:pt x="381" y="1711"/>
                    <a:pt x="444" y="1679"/>
                    <a:pt x="476" y="1648"/>
                  </a:cubicBezTo>
                  <a:lnTo>
                    <a:pt x="1647" y="476"/>
                  </a:lnTo>
                  <a:cubicBezTo>
                    <a:pt x="1742" y="349"/>
                    <a:pt x="1742" y="191"/>
                    <a:pt x="1647" y="96"/>
                  </a:cubicBezTo>
                  <a:cubicBezTo>
                    <a:pt x="1600" y="33"/>
                    <a:pt x="1537" y="1"/>
                    <a:pt x="14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2" name="Google Shape;5112;p42"/>
            <p:cNvSpPr/>
            <p:nvPr/>
          </p:nvSpPr>
          <p:spPr>
            <a:xfrm>
              <a:off x="2721750" y="3215725"/>
              <a:ext cx="44375" cy="42775"/>
            </a:xfrm>
            <a:custGeom>
              <a:avLst/>
              <a:gdLst/>
              <a:ahLst/>
              <a:cxnLst/>
              <a:rect l="l" t="t" r="r" b="b"/>
              <a:pathLst>
                <a:path w="1775" h="1711" extrusionOk="0">
                  <a:moveTo>
                    <a:pt x="1470" y="1"/>
                  </a:moveTo>
                  <a:cubicBezTo>
                    <a:pt x="1402" y="1"/>
                    <a:pt x="1331" y="32"/>
                    <a:pt x="1268" y="96"/>
                  </a:cubicBezTo>
                  <a:lnTo>
                    <a:pt x="96" y="1267"/>
                  </a:lnTo>
                  <a:cubicBezTo>
                    <a:pt x="1" y="1362"/>
                    <a:pt x="1" y="1521"/>
                    <a:pt x="96" y="1616"/>
                  </a:cubicBezTo>
                  <a:cubicBezTo>
                    <a:pt x="159" y="1679"/>
                    <a:pt x="223" y="1711"/>
                    <a:pt x="286" y="1711"/>
                  </a:cubicBezTo>
                  <a:cubicBezTo>
                    <a:pt x="381" y="1711"/>
                    <a:pt x="444" y="1679"/>
                    <a:pt x="476" y="1647"/>
                  </a:cubicBezTo>
                  <a:lnTo>
                    <a:pt x="1648" y="476"/>
                  </a:lnTo>
                  <a:cubicBezTo>
                    <a:pt x="1774" y="349"/>
                    <a:pt x="1774" y="191"/>
                    <a:pt x="1648" y="96"/>
                  </a:cubicBezTo>
                  <a:cubicBezTo>
                    <a:pt x="1600" y="32"/>
                    <a:pt x="1537" y="1"/>
                    <a:pt x="14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3" name="Google Shape;5113;p42"/>
            <p:cNvSpPr/>
            <p:nvPr/>
          </p:nvSpPr>
          <p:spPr>
            <a:xfrm>
              <a:off x="2765300" y="3091425"/>
              <a:ext cx="15075" cy="51500"/>
            </a:xfrm>
            <a:custGeom>
              <a:avLst/>
              <a:gdLst/>
              <a:ahLst/>
              <a:cxnLst/>
              <a:rect l="l" t="t" r="r" b="b"/>
              <a:pathLst>
                <a:path w="603" h="2060" extrusionOk="0">
                  <a:moveTo>
                    <a:pt x="317" y="1"/>
                  </a:moveTo>
                  <a:cubicBezTo>
                    <a:pt x="127" y="1"/>
                    <a:pt x="1" y="127"/>
                    <a:pt x="1" y="317"/>
                  </a:cubicBezTo>
                  <a:lnTo>
                    <a:pt x="1" y="1742"/>
                  </a:lnTo>
                  <a:cubicBezTo>
                    <a:pt x="1" y="1901"/>
                    <a:pt x="127" y="2059"/>
                    <a:pt x="317" y="2059"/>
                  </a:cubicBezTo>
                  <a:cubicBezTo>
                    <a:pt x="476" y="2059"/>
                    <a:pt x="602" y="1901"/>
                    <a:pt x="602" y="1742"/>
                  </a:cubicBezTo>
                  <a:lnTo>
                    <a:pt x="602" y="317"/>
                  </a:lnTo>
                  <a:cubicBezTo>
                    <a:pt x="602" y="127"/>
                    <a:pt x="476" y="1"/>
                    <a:pt x="31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2" name="Google Shape;5122;p42"/>
            <p:cNvSpPr/>
            <p:nvPr/>
          </p:nvSpPr>
          <p:spPr>
            <a:xfrm>
              <a:off x="5003525" y="3056600"/>
              <a:ext cx="17425" cy="48325"/>
            </a:xfrm>
            <a:custGeom>
              <a:avLst/>
              <a:gdLst/>
              <a:ahLst/>
              <a:cxnLst/>
              <a:rect l="l" t="t" r="r" b="b"/>
              <a:pathLst>
                <a:path w="697" h="1933" extrusionOk="0">
                  <a:moveTo>
                    <a:pt x="507" y="0"/>
                  </a:moveTo>
                  <a:cubicBezTo>
                    <a:pt x="475" y="159"/>
                    <a:pt x="412" y="254"/>
                    <a:pt x="348" y="285"/>
                  </a:cubicBezTo>
                  <a:cubicBezTo>
                    <a:pt x="285" y="317"/>
                    <a:pt x="158" y="349"/>
                    <a:pt x="0" y="380"/>
                  </a:cubicBezTo>
                  <a:lnTo>
                    <a:pt x="0" y="570"/>
                  </a:lnTo>
                  <a:lnTo>
                    <a:pt x="443" y="570"/>
                  </a:lnTo>
                  <a:lnTo>
                    <a:pt x="443" y="1932"/>
                  </a:lnTo>
                  <a:lnTo>
                    <a:pt x="697" y="1932"/>
                  </a:lnTo>
                  <a:lnTo>
                    <a:pt x="6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3" name="Google Shape;5123;p42"/>
            <p:cNvSpPr/>
            <p:nvPr/>
          </p:nvSpPr>
          <p:spPr>
            <a:xfrm>
              <a:off x="5036775" y="3056600"/>
              <a:ext cx="33275" cy="49100"/>
            </a:xfrm>
            <a:custGeom>
              <a:avLst/>
              <a:gdLst/>
              <a:ahLst/>
              <a:cxnLst/>
              <a:rect l="l" t="t" r="r" b="b"/>
              <a:pathLst>
                <a:path w="1331" h="1964" extrusionOk="0">
                  <a:moveTo>
                    <a:pt x="697" y="222"/>
                  </a:moveTo>
                  <a:cubicBezTo>
                    <a:pt x="824" y="222"/>
                    <a:pt x="950" y="285"/>
                    <a:pt x="982" y="444"/>
                  </a:cubicBezTo>
                  <a:cubicBezTo>
                    <a:pt x="1045" y="570"/>
                    <a:pt x="1077" y="760"/>
                    <a:pt x="1077" y="982"/>
                  </a:cubicBezTo>
                  <a:cubicBezTo>
                    <a:pt x="1077" y="1267"/>
                    <a:pt x="1045" y="1489"/>
                    <a:pt x="950" y="1584"/>
                  </a:cubicBezTo>
                  <a:cubicBezTo>
                    <a:pt x="887" y="1710"/>
                    <a:pt x="792" y="1774"/>
                    <a:pt x="665" y="1774"/>
                  </a:cubicBezTo>
                  <a:cubicBezTo>
                    <a:pt x="507" y="1774"/>
                    <a:pt x="412" y="1679"/>
                    <a:pt x="349" y="1489"/>
                  </a:cubicBezTo>
                  <a:cubicBezTo>
                    <a:pt x="285" y="1362"/>
                    <a:pt x="254" y="1204"/>
                    <a:pt x="254" y="1014"/>
                  </a:cubicBezTo>
                  <a:cubicBezTo>
                    <a:pt x="254" y="760"/>
                    <a:pt x="285" y="570"/>
                    <a:pt x="380" y="412"/>
                  </a:cubicBezTo>
                  <a:cubicBezTo>
                    <a:pt x="444" y="285"/>
                    <a:pt x="539" y="222"/>
                    <a:pt x="697" y="222"/>
                  </a:cubicBezTo>
                  <a:close/>
                  <a:moveTo>
                    <a:pt x="665" y="0"/>
                  </a:moveTo>
                  <a:cubicBezTo>
                    <a:pt x="380" y="0"/>
                    <a:pt x="190" y="159"/>
                    <a:pt x="95" y="444"/>
                  </a:cubicBezTo>
                  <a:cubicBezTo>
                    <a:pt x="32" y="602"/>
                    <a:pt x="0" y="792"/>
                    <a:pt x="0" y="1014"/>
                  </a:cubicBezTo>
                  <a:cubicBezTo>
                    <a:pt x="0" y="1267"/>
                    <a:pt x="64" y="1520"/>
                    <a:pt x="159" y="1679"/>
                  </a:cubicBezTo>
                  <a:cubicBezTo>
                    <a:pt x="254" y="1869"/>
                    <a:pt x="444" y="1964"/>
                    <a:pt x="665" y="1964"/>
                  </a:cubicBezTo>
                  <a:cubicBezTo>
                    <a:pt x="919" y="1964"/>
                    <a:pt x="1109" y="1837"/>
                    <a:pt x="1235" y="1615"/>
                  </a:cubicBezTo>
                  <a:cubicBezTo>
                    <a:pt x="1299" y="1425"/>
                    <a:pt x="1330" y="1204"/>
                    <a:pt x="1330" y="950"/>
                  </a:cubicBezTo>
                  <a:cubicBezTo>
                    <a:pt x="1330" y="697"/>
                    <a:pt x="1299" y="475"/>
                    <a:pt x="1204" y="317"/>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5" name="Google Shape;5125;p42"/>
            <p:cNvSpPr/>
            <p:nvPr/>
          </p:nvSpPr>
          <p:spPr>
            <a:xfrm>
              <a:off x="4926725" y="3118350"/>
              <a:ext cx="17425" cy="47525"/>
            </a:xfrm>
            <a:custGeom>
              <a:avLst/>
              <a:gdLst/>
              <a:ahLst/>
              <a:cxnLst/>
              <a:rect l="l" t="t" r="r" b="b"/>
              <a:pathLst>
                <a:path w="697" h="1901" extrusionOk="0">
                  <a:moveTo>
                    <a:pt x="507" y="0"/>
                  </a:moveTo>
                  <a:cubicBezTo>
                    <a:pt x="475" y="127"/>
                    <a:pt x="444" y="222"/>
                    <a:pt x="380" y="285"/>
                  </a:cubicBezTo>
                  <a:cubicBezTo>
                    <a:pt x="285" y="317"/>
                    <a:pt x="190" y="349"/>
                    <a:pt x="0" y="349"/>
                  </a:cubicBezTo>
                  <a:lnTo>
                    <a:pt x="0" y="539"/>
                  </a:lnTo>
                  <a:lnTo>
                    <a:pt x="444" y="539"/>
                  </a:lnTo>
                  <a:lnTo>
                    <a:pt x="444" y="1901"/>
                  </a:lnTo>
                  <a:lnTo>
                    <a:pt x="697" y="1901"/>
                  </a:lnTo>
                  <a:lnTo>
                    <a:pt x="6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6" name="Google Shape;5126;p42"/>
            <p:cNvSpPr/>
            <p:nvPr/>
          </p:nvSpPr>
          <p:spPr>
            <a:xfrm>
              <a:off x="4960750" y="3118350"/>
              <a:ext cx="33300" cy="49100"/>
            </a:xfrm>
            <a:custGeom>
              <a:avLst/>
              <a:gdLst/>
              <a:ahLst/>
              <a:cxnLst/>
              <a:rect l="l" t="t" r="r" b="b"/>
              <a:pathLst>
                <a:path w="1332" h="1964" extrusionOk="0">
                  <a:moveTo>
                    <a:pt x="666" y="222"/>
                  </a:moveTo>
                  <a:cubicBezTo>
                    <a:pt x="824" y="222"/>
                    <a:pt x="919" y="285"/>
                    <a:pt x="983" y="412"/>
                  </a:cubicBezTo>
                  <a:cubicBezTo>
                    <a:pt x="1014" y="570"/>
                    <a:pt x="1046" y="729"/>
                    <a:pt x="1046" y="950"/>
                  </a:cubicBezTo>
                  <a:cubicBezTo>
                    <a:pt x="1046" y="1267"/>
                    <a:pt x="1014" y="1457"/>
                    <a:pt x="951" y="1584"/>
                  </a:cubicBezTo>
                  <a:cubicBezTo>
                    <a:pt x="888" y="1679"/>
                    <a:pt x="761" y="1742"/>
                    <a:pt x="634" y="1742"/>
                  </a:cubicBezTo>
                  <a:cubicBezTo>
                    <a:pt x="476" y="1742"/>
                    <a:pt x="381" y="1647"/>
                    <a:pt x="318" y="1457"/>
                  </a:cubicBezTo>
                  <a:cubicBezTo>
                    <a:pt x="286" y="1362"/>
                    <a:pt x="254" y="1204"/>
                    <a:pt x="254" y="1014"/>
                  </a:cubicBezTo>
                  <a:cubicBezTo>
                    <a:pt x="254" y="729"/>
                    <a:pt x="286" y="539"/>
                    <a:pt x="349" y="412"/>
                  </a:cubicBezTo>
                  <a:cubicBezTo>
                    <a:pt x="413" y="285"/>
                    <a:pt x="508" y="222"/>
                    <a:pt x="666" y="222"/>
                  </a:cubicBezTo>
                  <a:close/>
                  <a:moveTo>
                    <a:pt x="634" y="0"/>
                  </a:moveTo>
                  <a:cubicBezTo>
                    <a:pt x="381" y="0"/>
                    <a:pt x="191" y="127"/>
                    <a:pt x="64" y="412"/>
                  </a:cubicBezTo>
                  <a:cubicBezTo>
                    <a:pt x="33" y="570"/>
                    <a:pt x="1" y="760"/>
                    <a:pt x="1" y="982"/>
                  </a:cubicBezTo>
                  <a:cubicBezTo>
                    <a:pt x="1" y="1267"/>
                    <a:pt x="33" y="1489"/>
                    <a:pt x="128" y="1647"/>
                  </a:cubicBezTo>
                  <a:cubicBezTo>
                    <a:pt x="254" y="1869"/>
                    <a:pt x="413" y="1964"/>
                    <a:pt x="666" y="1964"/>
                  </a:cubicBezTo>
                  <a:cubicBezTo>
                    <a:pt x="919" y="1964"/>
                    <a:pt x="1078" y="1837"/>
                    <a:pt x="1204" y="1584"/>
                  </a:cubicBezTo>
                  <a:cubicBezTo>
                    <a:pt x="1268" y="1426"/>
                    <a:pt x="1331" y="1204"/>
                    <a:pt x="1331" y="950"/>
                  </a:cubicBezTo>
                  <a:cubicBezTo>
                    <a:pt x="1331" y="665"/>
                    <a:pt x="1268" y="444"/>
                    <a:pt x="1204" y="285"/>
                  </a:cubicBezTo>
                  <a:cubicBezTo>
                    <a:pt x="1078" y="95"/>
                    <a:pt x="888" y="0"/>
                    <a:pt x="6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8" name="Google Shape;5128;p42"/>
            <p:cNvSpPr/>
            <p:nvPr/>
          </p:nvSpPr>
          <p:spPr>
            <a:xfrm>
              <a:off x="5036775" y="3118350"/>
              <a:ext cx="33275" cy="49100"/>
            </a:xfrm>
            <a:custGeom>
              <a:avLst/>
              <a:gdLst/>
              <a:ahLst/>
              <a:cxnLst/>
              <a:rect l="l" t="t" r="r" b="b"/>
              <a:pathLst>
                <a:path w="1331" h="1964" extrusionOk="0">
                  <a:moveTo>
                    <a:pt x="697" y="222"/>
                  </a:moveTo>
                  <a:cubicBezTo>
                    <a:pt x="824"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412" y="1647"/>
                    <a:pt x="349" y="1457"/>
                  </a:cubicBezTo>
                  <a:cubicBezTo>
                    <a:pt x="285" y="1362"/>
                    <a:pt x="254" y="1204"/>
                    <a:pt x="254" y="1014"/>
                  </a:cubicBezTo>
                  <a:cubicBezTo>
                    <a:pt x="254" y="729"/>
                    <a:pt x="285" y="539"/>
                    <a:pt x="380" y="412"/>
                  </a:cubicBezTo>
                  <a:cubicBezTo>
                    <a:pt x="444" y="285"/>
                    <a:pt x="539" y="222"/>
                    <a:pt x="697" y="222"/>
                  </a:cubicBezTo>
                  <a:close/>
                  <a:moveTo>
                    <a:pt x="665" y="0"/>
                  </a:moveTo>
                  <a:cubicBezTo>
                    <a:pt x="380" y="0"/>
                    <a:pt x="190" y="127"/>
                    <a:pt x="95" y="412"/>
                  </a:cubicBezTo>
                  <a:cubicBezTo>
                    <a:pt x="32" y="570"/>
                    <a:pt x="0" y="760"/>
                    <a:pt x="0" y="982"/>
                  </a:cubicBezTo>
                  <a:cubicBezTo>
                    <a:pt x="0" y="1267"/>
                    <a:pt x="64" y="1489"/>
                    <a:pt x="159" y="1647"/>
                  </a:cubicBezTo>
                  <a:cubicBezTo>
                    <a:pt x="254" y="1869"/>
                    <a:pt x="444" y="1964"/>
                    <a:pt x="665" y="1964"/>
                  </a:cubicBezTo>
                  <a:cubicBezTo>
                    <a:pt x="919" y="1964"/>
                    <a:pt x="1109" y="1837"/>
                    <a:pt x="1235" y="1584"/>
                  </a:cubicBezTo>
                  <a:cubicBezTo>
                    <a:pt x="1299" y="1426"/>
                    <a:pt x="1330" y="1204"/>
                    <a:pt x="1330" y="950"/>
                  </a:cubicBezTo>
                  <a:cubicBezTo>
                    <a:pt x="1330" y="665"/>
                    <a:pt x="1299" y="444"/>
                    <a:pt x="1204" y="285"/>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9" name="Google Shape;5129;p42"/>
            <p:cNvSpPr/>
            <p:nvPr/>
          </p:nvSpPr>
          <p:spPr>
            <a:xfrm>
              <a:off x="4883975" y="3185650"/>
              <a:ext cx="33275" cy="49100"/>
            </a:xfrm>
            <a:custGeom>
              <a:avLst/>
              <a:gdLst/>
              <a:ahLst/>
              <a:cxnLst/>
              <a:rect l="l" t="t" r="r" b="b"/>
              <a:pathLst>
                <a:path w="1331" h="1964" extrusionOk="0">
                  <a:moveTo>
                    <a:pt x="665" y="222"/>
                  </a:moveTo>
                  <a:cubicBezTo>
                    <a:pt x="823"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380" y="1647"/>
                    <a:pt x="317" y="1457"/>
                  </a:cubicBezTo>
                  <a:cubicBezTo>
                    <a:pt x="285" y="1362"/>
                    <a:pt x="253" y="1204"/>
                    <a:pt x="253" y="1014"/>
                  </a:cubicBezTo>
                  <a:cubicBezTo>
                    <a:pt x="253" y="729"/>
                    <a:pt x="285" y="539"/>
                    <a:pt x="348" y="412"/>
                  </a:cubicBezTo>
                  <a:cubicBezTo>
                    <a:pt x="443" y="285"/>
                    <a:pt x="538" y="222"/>
                    <a:pt x="665" y="222"/>
                  </a:cubicBezTo>
                  <a:close/>
                  <a:moveTo>
                    <a:pt x="665" y="0"/>
                  </a:moveTo>
                  <a:cubicBezTo>
                    <a:pt x="380" y="0"/>
                    <a:pt x="190" y="127"/>
                    <a:pt x="95" y="444"/>
                  </a:cubicBezTo>
                  <a:cubicBezTo>
                    <a:pt x="32" y="570"/>
                    <a:pt x="0" y="760"/>
                    <a:pt x="0" y="982"/>
                  </a:cubicBezTo>
                  <a:cubicBezTo>
                    <a:pt x="0" y="1267"/>
                    <a:pt x="63" y="1489"/>
                    <a:pt x="158" y="1647"/>
                  </a:cubicBezTo>
                  <a:cubicBezTo>
                    <a:pt x="253" y="1869"/>
                    <a:pt x="443" y="1964"/>
                    <a:pt x="665" y="1964"/>
                  </a:cubicBezTo>
                  <a:cubicBezTo>
                    <a:pt x="919" y="1964"/>
                    <a:pt x="1109" y="1837"/>
                    <a:pt x="1204" y="1584"/>
                  </a:cubicBezTo>
                  <a:cubicBezTo>
                    <a:pt x="1299" y="1425"/>
                    <a:pt x="1330" y="1204"/>
                    <a:pt x="1330" y="950"/>
                  </a:cubicBezTo>
                  <a:cubicBezTo>
                    <a:pt x="1330" y="665"/>
                    <a:pt x="1299" y="444"/>
                    <a:pt x="1204" y="285"/>
                  </a:cubicBezTo>
                  <a:cubicBezTo>
                    <a:pt x="1077"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0" name="Google Shape;5130;p42"/>
            <p:cNvSpPr/>
            <p:nvPr/>
          </p:nvSpPr>
          <p:spPr>
            <a:xfrm>
              <a:off x="4926725" y="3185650"/>
              <a:ext cx="17425" cy="47525"/>
            </a:xfrm>
            <a:custGeom>
              <a:avLst/>
              <a:gdLst/>
              <a:ahLst/>
              <a:cxnLst/>
              <a:rect l="l" t="t" r="r" b="b"/>
              <a:pathLst>
                <a:path w="697" h="1901" extrusionOk="0">
                  <a:moveTo>
                    <a:pt x="507" y="0"/>
                  </a:moveTo>
                  <a:cubicBezTo>
                    <a:pt x="475" y="159"/>
                    <a:pt x="444" y="254"/>
                    <a:pt x="380" y="285"/>
                  </a:cubicBezTo>
                  <a:cubicBezTo>
                    <a:pt x="285" y="317"/>
                    <a:pt x="190" y="349"/>
                    <a:pt x="0" y="380"/>
                  </a:cubicBezTo>
                  <a:lnTo>
                    <a:pt x="0" y="539"/>
                  </a:lnTo>
                  <a:lnTo>
                    <a:pt x="444" y="539"/>
                  </a:lnTo>
                  <a:lnTo>
                    <a:pt x="444" y="1900"/>
                  </a:lnTo>
                  <a:lnTo>
                    <a:pt x="697" y="1900"/>
                  </a:lnTo>
                  <a:lnTo>
                    <a:pt x="6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2" name="Google Shape;5132;p42"/>
            <p:cNvSpPr/>
            <p:nvPr/>
          </p:nvSpPr>
          <p:spPr>
            <a:xfrm>
              <a:off x="5003525" y="3185650"/>
              <a:ext cx="17425" cy="47525"/>
            </a:xfrm>
            <a:custGeom>
              <a:avLst/>
              <a:gdLst/>
              <a:ahLst/>
              <a:cxnLst/>
              <a:rect l="l" t="t" r="r" b="b"/>
              <a:pathLst>
                <a:path w="697" h="1901" extrusionOk="0">
                  <a:moveTo>
                    <a:pt x="507" y="0"/>
                  </a:moveTo>
                  <a:cubicBezTo>
                    <a:pt x="475" y="159"/>
                    <a:pt x="412" y="254"/>
                    <a:pt x="348" y="285"/>
                  </a:cubicBezTo>
                  <a:cubicBezTo>
                    <a:pt x="285" y="317"/>
                    <a:pt x="158" y="349"/>
                    <a:pt x="0" y="380"/>
                  </a:cubicBezTo>
                  <a:lnTo>
                    <a:pt x="0" y="539"/>
                  </a:lnTo>
                  <a:lnTo>
                    <a:pt x="443" y="539"/>
                  </a:lnTo>
                  <a:lnTo>
                    <a:pt x="443" y="1900"/>
                  </a:lnTo>
                  <a:lnTo>
                    <a:pt x="697" y="1900"/>
                  </a:lnTo>
                  <a:lnTo>
                    <a:pt x="6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3" name="Google Shape;5133;p42"/>
            <p:cNvSpPr/>
            <p:nvPr/>
          </p:nvSpPr>
          <p:spPr>
            <a:xfrm>
              <a:off x="5036775" y="3185650"/>
              <a:ext cx="33275" cy="49100"/>
            </a:xfrm>
            <a:custGeom>
              <a:avLst/>
              <a:gdLst/>
              <a:ahLst/>
              <a:cxnLst/>
              <a:rect l="l" t="t" r="r" b="b"/>
              <a:pathLst>
                <a:path w="1331" h="1964" extrusionOk="0">
                  <a:moveTo>
                    <a:pt x="697" y="222"/>
                  </a:moveTo>
                  <a:cubicBezTo>
                    <a:pt x="824"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412" y="1647"/>
                    <a:pt x="349" y="1457"/>
                  </a:cubicBezTo>
                  <a:cubicBezTo>
                    <a:pt x="285" y="1362"/>
                    <a:pt x="254" y="1204"/>
                    <a:pt x="254" y="1014"/>
                  </a:cubicBezTo>
                  <a:cubicBezTo>
                    <a:pt x="254" y="729"/>
                    <a:pt x="285" y="539"/>
                    <a:pt x="380" y="412"/>
                  </a:cubicBezTo>
                  <a:cubicBezTo>
                    <a:pt x="444" y="285"/>
                    <a:pt x="539" y="222"/>
                    <a:pt x="697" y="222"/>
                  </a:cubicBezTo>
                  <a:close/>
                  <a:moveTo>
                    <a:pt x="665" y="0"/>
                  </a:moveTo>
                  <a:cubicBezTo>
                    <a:pt x="380" y="0"/>
                    <a:pt x="190" y="127"/>
                    <a:pt x="95" y="444"/>
                  </a:cubicBezTo>
                  <a:cubicBezTo>
                    <a:pt x="32" y="570"/>
                    <a:pt x="0" y="760"/>
                    <a:pt x="0" y="982"/>
                  </a:cubicBezTo>
                  <a:cubicBezTo>
                    <a:pt x="0" y="1267"/>
                    <a:pt x="64" y="1489"/>
                    <a:pt x="159" y="1647"/>
                  </a:cubicBezTo>
                  <a:cubicBezTo>
                    <a:pt x="254" y="1869"/>
                    <a:pt x="444" y="1964"/>
                    <a:pt x="665" y="1964"/>
                  </a:cubicBezTo>
                  <a:cubicBezTo>
                    <a:pt x="919" y="1964"/>
                    <a:pt x="1109" y="1837"/>
                    <a:pt x="1235" y="1584"/>
                  </a:cubicBezTo>
                  <a:cubicBezTo>
                    <a:pt x="1299" y="1425"/>
                    <a:pt x="1330" y="1204"/>
                    <a:pt x="1330" y="950"/>
                  </a:cubicBezTo>
                  <a:cubicBezTo>
                    <a:pt x="1330" y="665"/>
                    <a:pt x="1299" y="444"/>
                    <a:pt x="1204" y="285"/>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38" name="Google Shape;5138;p42"/>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3.4 Máy bơm nước 12V</a:t>
            </a:r>
            <a:endParaRPr kumimoji="0" sz="2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39" name="Google Shape;5139;p42"/>
          <p:cNvSpPr txBox="1"/>
          <p:nvPr/>
        </p:nvSpPr>
        <p:spPr>
          <a:xfrm>
            <a:off x="8277" y="1385121"/>
            <a:ext cx="2404887"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a:latin typeface="Fira Sans Medium"/>
                <a:ea typeface="Fira Sans Medium"/>
                <a:cs typeface="Fira Sans Medium"/>
                <a:sym typeface="Fira Sans Medium"/>
              </a:rPr>
              <a:t>Điện áp hoạt động 12 VDC</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41" name="Google Shape;5141;p42"/>
          <p:cNvSpPr txBox="1"/>
          <p:nvPr/>
        </p:nvSpPr>
        <p:spPr>
          <a:xfrm>
            <a:off x="77324" y="2795495"/>
            <a:ext cx="2266792" cy="260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Dòng điện làm việc: 0.5- 0.7A</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43" name="Google Shape;5143;p42"/>
          <p:cNvSpPr txBox="1"/>
          <p:nvPr/>
        </p:nvSpPr>
        <p:spPr>
          <a:xfrm>
            <a:off x="151143" y="4060640"/>
            <a:ext cx="2145312" cy="260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500">
                <a:latin typeface="Fira Sans Medium"/>
                <a:ea typeface="Fira Sans Medium"/>
                <a:cs typeface="Fira Sans Medium"/>
                <a:sym typeface="Fira Sans Medium"/>
              </a:rPr>
              <a:t>Lưu lượng: 1.5-2L, hút tối đa: 2m</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45" name="Google Shape;5145;p42"/>
          <p:cNvSpPr txBox="1"/>
          <p:nvPr/>
        </p:nvSpPr>
        <p:spPr>
          <a:xfrm>
            <a:off x="6689914" y="1336002"/>
            <a:ext cx="2050345" cy="392508"/>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Nhiệt độ nước: dưới 80 độ C</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47" name="Google Shape;5147;p42"/>
          <p:cNvSpPr txBox="1"/>
          <p:nvPr/>
        </p:nvSpPr>
        <p:spPr>
          <a:xfrm>
            <a:off x="6905159" y="2763589"/>
            <a:ext cx="1835100" cy="260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Tuổi thọ: 2500h</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5149" name="Google Shape;5149;p42"/>
          <p:cNvSpPr txBox="1"/>
          <p:nvPr/>
        </p:nvSpPr>
        <p:spPr>
          <a:xfrm>
            <a:off x="6640033" y="4102910"/>
            <a:ext cx="2612278" cy="260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Kích thước: 90 x 40 x 35 mm</a:t>
            </a:r>
            <a:endParaRPr kumimoji="0" sz="1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99B41113-7990-10A8-0EE0-B989FE0E109E}"/>
              </a:ext>
            </a:extLst>
          </p:cNvPr>
          <p:cNvPicPr>
            <a:picLocks noChangeAspect="1"/>
          </p:cNvPicPr>
          <p:nvPr/>
        </p:nvPicPr>
        <p:blipFill>
          <a:blip r:embed="rId3"/>
          <a:stretch>
            <a:fillRect/>
          </a:stretch>
        </p:blipFill>
        <p:spPr>
          <a:xfrm>
            <a:off x="2484048" y="2456270"/>
            <a:ext cx="877900" cy="871804"/>
          </a:xfrm>
          <a:prstGeom prst="rect">
            <a:avLst/>
          </a:prstGeom>
        </p:spPr>
      </p:pic>
      <p:pic>
        <p:nvPicPr>
          <p:cNvPr id="5" name="Picture 4">
            <a:extLst>
              <a:ext uri="{FF2B5EF4-FFF2-40B4-BE49-F238E27FC236}">
                <a16:creationId xmlns:a16="http://schemas.microsoft.com/office/drawing/2014/main" id="{187EBC74-840E-252A-539C-D7C8DEA8B0F5}"/>
              </a:ext>
            </a:extLst>
          </p:cNvPr>
          <p:cNvPicPr>
            <a:picLocks noChangeAspect="1"/>
          </p:cNvPicPr>
          <p:nvPr/>
        </p:nvPicPr>
        <p:blipFill>
          <a:blip r:embed="rId3"/>
          <a:stretch>
            <a:fillRect/>
          </a:stretch>
        </p:blipFill>
        <p:spPr>
          <a:xfrm>
            <a:off x="2561853" y="3770382"/>
            <a:ext cx="877900" cy="871804"/>
          </a:xfrm>
          <a:prstGeom prst="rect">
            <a:avLst/>
          </a:prstGeom>
        </p:spPr>
      </p:pic>
      <p:pic>
        <p:nvPicPr>
          <p:cNvPr id="6" name="Picture 5">
            <a:extLst>
              <a:ext uri="{FF2B5EF4-FFF2-40B4-BE49-F238E27FC236}">
                <a16:creationId xmlns:a16="http://schemas.microsoft.com/office/drawing/2014/main" id="{8CB0D522-B34F-2629-7C15-92E3F8D0C5FB}"/>
              </a:ext>
            </a:extLst>
          </p:cNvPr>
          <p:cNvPicPr>
            <a:picLocks noChangeAspect="1"/>
          </p:cNvPicPr>
          <p:nvPr/>
        </p:nvPicPr>
        <p:blipFill>
          <a:blip r:embed="rId3"/>
          <a:stretch>
            <a:fillRect/>
          </a:stretch>
        </p:blipFill>
        <p:spPr>
          <a:xfrm>
            <a:off x="5736347" y="2424647"/>
            <a:ext cx="877900" cy="871804"/>
          </a:xfrm>
          <a:prstGeom prst="rect">
            <a:avLst/>
          </a:prstGeom>
        </p:spPr>
      </p:pic>
      <p:pic>
        <p:nvPicPr>
          <p:cNvPr id="7" name="Picture 6">
            <a:extLst>
              <a:ext uri="{FF2B5EF4-FFF2-40B4-BE49-F238E27FC236}">
                <a16:creationId xmlns:a16="http://schemas.microsoft.com/office/drawing/2014/main" id="{0AE2ABD4-A5DB-E778-0260-02F653C53E26}"/>
              </a:ext>
            </a:extLst>
          </p:cNvPr>
          <p:cNvPicPr>
            <a:picLocks noChangeAspect="1"/>
          </p:cNvPicPr>
          <p:nvPr/>
        </p:nvPicPr>
        <p:blipFill>
          <a:blip r:embed="rId4"/>
          <a:stretch>
            <a:fillRect/>
          </a:stretch>
        </p:blipFill>
        <p:spPr>
          <a:xfrm>
            <a:off x="3502611" y="1755499"/>
            <a:ext cx="2104272" cy="2104272"/>
          </a:xfrm>
          <a:prstGeom prst="rect">
            <a:avLst/>
          </a:prstGeom>
        </p:spPr>
      </p:pic>
      <p:sp>
        <p:nvSpPr>
          <p:cNvPr id="8" name="Google Shape;5139;p42">
            <a:extLst>
              <a:ext uri="{FF2B5EF4-FFF2-40B4-BE49-F238E27FC236}">
                <a16:creationId xmlns:a16="http://schemas.microsoft.com/office/drawing/2014/main" id="{065DD191-9C1E-E81F-9C07-ED3DFD9B5F6E}"/>
              </a:ext>
            </a:extLst>
          </p:cNvPr>
          <p:cNvSpPr txBox="1"/>
          <p:nvPr/>
        </p:nvSpPr>
        <p:spPr>
          <a:xfrm>
            <a:off x="2677693" y="1358233"/>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rPr>
              <a:t>1</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
        <p:nvSpPr>
          <p:cNvPr id="11" name="Google Shape;5139;p42">
            <a:extLst>
              <a:ext uri="{FF2B5EF4-FFF2-40B4-BE49-F238E27FC236}">
                <a16:creationId xmlns:a16="http://schemas.microsoft.com/office/drawing/2014/main" id="{2E998685-0FB9-62BB-683F-1590D6F63ACE}"/>
              </a:ext>
            </a:extLst>
          </p:cNvPr>
          <p:cNvSpPr txBox="1"/>
          <p:nvPr/>
        </p:nvSpPr>
        <p:spPr>
          <a:xfrm>
            <a:off x="2723098" y="2753562"/>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Fira Sans Medium"/>
                <a:ea typeface="Fira Sans Medium"/>
                <a:cs typeface="Fira Sans Medium"/>
                <a:sym typeface="Fira Sans Medium"/>
              </a:rPr>
              <a:t>2</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
        <p:nvSpPr>
          <p:cNvPr id="12" name="Google Shape;5139;p42">
            <a:extLst>
              <a:ext uri="{FF2B5EF4-FFF2-40B4-BE49-F238E27FC236}">
                <a16:creationId xmlns:a16="http://schemas.microsoft.com/office/drawing/2014/main" id="{464847C9-EABA-01A7-74CB-159108F10B54}"/>
              </a:ext>
            </a:extLst>
          </p:cNvPr>
          <p:cNvSpPr txBox="1"/>
          <p:nvPr/>
        </p:nvSpPr>
        <p:spPr>
          <a:xfrm>
            <a:off x="2788985" y="4060640"/>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Fira Sans Medium"/>
                <a:ea typeface="Fira Sans Medium"/>
                <a:cs typeface="Fira Sans Medium"/>
                <a:sym typeface="Fira Sans Medium"/>
              </a:rPr>
              <a:t>3</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
        <p:nvSpPr>
          <p:cNvPr id="13" name="Google Shape;5139;p42">
            <a:extLst>
              <a:ext uri="{FF2B5EF4-FFF2-40B4-BE49-F238E27FC236}">
                <a16:creationId xmlns:a16="http://schemas.microsoft.com/office/drawing/2014/main" id="{147B3937-10DC-02B3-5F09-A590A555BB4C}"/>
              </a:ext>
            </a:extLst>
          </p:cNvPr>
          <p:cNvSpPr txBox="1"/>
          <p:nvPr/>
        </p:nvSpPr>
        <p:spPr>
          <a:xfrm>
            <a:off x="5955269" y="1344964"/>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Fira Sans Medium"/>
                <a:ea typeface="Fira Sans Medium"/>
                <a:cs typeface="Fira Sans Medium"/>
                <a:sym typeface="Fira Sans Medium"/>
              </a:rPr>
              <a:t>4</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
        <p:nvSpPr>
          <p:cNvPr id="14" name="Google Shape;5139;p42">
            <a:extLst>
              <a:ext uri="{FF2B5EF4-FFF2-40B4-BE49-F238E27FC236}">
                <a16:creationId xmlns:a16="http://schemas.microsoft.com/office/drawing/2014/main" id="{E6689E04-5E70-38CA-A8B9-967B506E2CE6}"/>
              </a:ext>
            </a:extLst>
          </p:cNvPr>
          <p:cNvSpPr txBox="1"/>
          <p:nvPr/>
        </p:nvSpPr>
        <p:spPr>
          <a:xfrm>
            <a:off x="5980780" y="2732420"/>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Fira Sans Medium"/>
                <a:ea typeface="Fira Sans Medium"/>
                <a:cs typeface="Fira Sans Medium"/>
                <a:sym typeface="Fira Sans Medium"/>
              </a:rPr>
              <a:t>5</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
        <p:nvSpPr>
          <p:cNvPr id="15" name="Google Shape;5139;p42">
            <a:extLst>
              <a:ext uri="{FF2B5EF4-FFF2-40B4-BE49-F238E27FC236}">
                <a16:creationId xmlns:a16="http://schemas.microsoft.com/office/drawing/2014/main" id="{151E83AB-E7D1-1C05-F992-E34EF4D3B527}"/>
              </a:ext>
            </a:extLst>
          </p:cNvPr>
          <p:cNvSpPr txBox="1"/>
          <p:nvPr/>
        </p:nvSpPr>
        <p:spPr>
          <a:xfrm>
            <a:off x="5952081" y="4102910"/>
            <a:ext cx="440586" cy="260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Fira Sans Medium"/>
                <a:ea typeface="Fira Sans Medium"/>
                <a:cs typeface="Fira Sans Medium"/>
                <a:sym typeface="Fira Sans Medium"/>
              </a:rPr>
              <a:t>6</a:t>
            </a:r>
            <a:endParaRPr kumimoji="0" sz="3200" b="0" i="0" u="none" strike="noStrike" kern="0" cap="none" spc="0" normalizeH="0" baseline="0" noProof="0">
              <a:ln>
                <a:noFill/>
              </a:ln>
              <a:solidFill>
                <a:schemeClr val="bg1"/>
              </a:solidFill>
              <a:effectLst/>
              <a:uLnTx/>
              <a:uFillTx/>
              <a:latin typeface="Fira Sans Medium"/>
              <a:ea typeface="Fira Sans Medium"/>
              <a:cs typeface="Fira Sans Medium"/>
              <a:sym typeface="Fir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0"/>
          <p:cNvSpPr/>
          <p:nvPr/>
        </p:nvSpPr>
        <p:spPr>
          <a:xfrm>
            <a:off x="887900" y="2807701"/>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2837949" y="2807701"/>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0"/>
          <p:cNvSpPr/>
          <p:nvPr/>
        </p:nvSpPr>
        <p:spPr>
          <a:xfrm>
            <a:off x="4787107" y="2807701"/>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0"/>
          <p:cNvSpPr/>
          <p:nvPr/>
        </p:nvSpPr>
        <p:spPr>
          <a:xfrm>
            <a:off x="6737184" y="2807701"/>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0"/>
          <p:cNvSpPr txBox="1"/>
          <p:nvPr/>
        </p:nvSpPr>
        <p:spPr>
          <a:xfrm>
            <a:off x="886908" y="3229183"/>
            <a:ext cx="151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rgbClr val="FFA66F"/>
                </a:solidFill>
                <a:latin typeface="Fira Sans Medium"/>
                <a:ea typeface="Fira Sans Medium"/>
                <a:cs typeface="Fira Sans Medium"/>
                <a:sym typeface="Fira Sans Medium"/>
              </a:rPr>
              <a:t>Breadboard</a:t>
            </a:r>
            <a:endParaRPr sz="1500">
              <a:solidFill>
                <a:srgbClr val="FFA66F"/>
              </a:solidFill>
              <a:latin typeface="Fira Sans Medium"/>
              <a:ea typeface="Fira Sans Medium"/>
              <a:cs typeface="Fira Sans Medium"/>
              <a:sym typeface="Fira Sans Medium"/>
            </a:endParaRPr>
          </a:p>
        </p:txBody>
      </p:sp>
      <p:sp>
        <p:nvSpPr>
          <p:cNvPr id="1680" name="Google Shape;1680;p20"/>
          <p:cNvSpPr txBox="1"/>
          <p:nvPr/>
        </p:nvSpPr>
        <p:spPr>
          <a:xfrm>
            <a:off x="2837029" y="3229183"/>
            <a:ext cx="151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222831"/>
                </a:solidFill>
                <a:latin typeface="Fira Sans Medium"/>
                <a:ea typeface="Fira Sans Medium"/>
                <a:cs typeface="Fira Sans Medium"/>
                <a:sym typeface="Fira Sans Medium"/>
              </a:rPr>
              <a:t>Dây cắm/ Dây nối</a:t>
            </a:r>
            <a:endParaRPr sz="1500">
              <a:solidFill>
                <a:srgbClr val="222831"/>
              </a:solidFill>
              <a:latin typeface="Fira Sans Medium"/>
              <a:ea typeface="Fira Sans Medium"/>
              <a:cs typeface="Fira Sans Medium"/>
              <a:sym typeface="Fira Sans Medium"/>
            </a:endParaRPr>
          </a:p>
        </p:txBody>
      </p:sp>
      <p:sp>
        <p:nvSpPr>
          <p:cNvPr id="1682" name="Google Shape;1682;p20"/>
          <p:cNvSpPr txBox="1"/>
          <p:nvPr/>
        </p:nvSpPr>
        <p:spPr>
          <a:xfrm>
            <a:off x="4816310" y="3229183"/>
            <a:ext cx="1518900" cy="628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bg1">
                    <a:lumMod val="50000"/>
                  </a:schemeClr>
                </a:solidFill>
                <a:latin typeface="Fira Sans Medium"/>
                <a:ea typeface="Fira Sans Medium"/>
                <a:cs typeface="Fira Sans Medium"/>
                <a:sym typeface="Fira Sans Medium"/>
              </a:rPr>
              <a:t>Dây cáp nguồn</a:t>
            </a:r>
            <a:endParaRPr sz="1500">
              <a:solidFill>
                <a:schemeClr val="bg1">
                  <a:lumMod val="50000"/>
                </a:schemeClr>
              </a:solidFill>
              <a:latin typeface="Fira Sans Medium"/>
              <a:ea typeface="Fira Sans Medium"/>
              <a:cs typeface="Fira Sans Medium"/>
              <a:sym typeface="Fira Sans Medium"/>
            </a:endParaRPr>
          </a:p>
        </p:txBody>
      </p:sp>
      <p:sp>
        <p:nvSpPr>
          <p:cNvPr id="1684" name="Google Shape;1684;p20"/>
          <p:cNvSpPr txBox="1"/>
          <p:nvPr/>
        </p:nvSpPr>
        <p:spPr>
          <a:xfrm>
            <a:off x="6678966" y="3229183"/>
            <a:ext cx="151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0475E"/>
                </a:solidFill>
                <a:latin typeface="Fira Sans Medium"/>
                <a:ea typeface="Fira Sans Medium"/>
                <a:cs typeface="Fira Sans Medium"/>
                <a:sym typeface="Fira Sans Medium"/>
              </a:rPr>
              <a:t>Nguồn 5V</a:t>
            </a:r>
            <a:endParaRPr sz="1500">
              <a:solidFill>
                <a:srgbClr val="30475E"/>
              </a:solidFill>
              <a:latin typeface="Fira Sans Medium"/>
              <a:ea typeface="Fira Sans Medium"/>
              <a:cs typeface="Fira Sans Medium"/>
              <a:sym typeface="Fira Sans Medium"/>
            </a:endParaRPr>
          </a:p>
        </p:txBody>
      </p:sp>
      <p:sp>
        <p:nvSpPr>
          <p:cNvPr id="1686" name="Google Shape;1686;p20"/>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Fira Sans Medium"/>
                <a:ea typeface="Fira Sans Medium"/>
                <a:cs typeface="Fira Sans Medium"/>
                <a:sym typeface="Fira Sans Medium"/>
              </a:rPr>
              <a:t>3.4 Các thiết bị khác</a:t>
            </a:r>
            <a:endParaRPr sz="2800">
              <a:latin typeface="Fira Sans Medium"/>
              <a:ea typeface="Fira Sans Medium"/>
              <a:cs typeface="Fira Sans Medium"/>
              <a:sym typeface="Fira Sans Medium"/>
            </a:endParaRPr>
          </a:p>
        </p:txBody>
      </p:sp>
      <p:pic>
        <p:nvPicPr>
          <p:cNvPr id="2" name="Picture 1">
            <a:extLst>
              <a:ext uri="{FF2B5EF4-FFF2-40B4-BE49-F238E27FC236}">
                <a16:creationId xmlns:a16="http://schemas.microsoft.com/office/drawing/2014/main" id="{1D5B27C4-2B0F-B5DF-18D1-DE160B8AE5B6}"/>
              </a:ext>
            </a:extLst>
          </p:cNvPr>
          <p:cNvPicPr>
            <a:picLocks noChangeAspect="1"/>
          </p:cNvPicPr>
          <p:nvPr/>
        </p:nvPicPr>
        <p:blipFill>
          <a:blip r:embed="rId3"/>
          <a:stretch>
            <a:fillRect/>
          </a:stretch>
        </p:blipFill>
        <p:spPr>
          <a:xfrm>
            <a:off x="1477665" y="949045"/>
            <a:ext cx="1702987" cy="1702987"/>
          </a:xfrm>
          <a:prstGeom prst="rect">
            <a:avLst/>
          </a:prstGeom>
        </p:spPr>
      </p:pic>
      <p:pic>
        <p:nvPicPr>
          <p:cNvPr id="3" name="Picture 2">
            <a:extLst>
              <a:ext uri="{FF2B5EF4-FFF2-40B4-BE49-F238E27FC236}">
                <a16:creationId xmlns:a16="http://schemas.microsoft.com/office/drawing/2014/main" id="{001D130C-030C-057F-BD19-03598DADC9DC}"/>
              </a:ext>
            </a:extLst>
          </p:cNvPr>
          <p:cNvPicPr>
            <a:picLocks noChangeAspect="1"/>
          </p:cNvPicPr>
          <p:nvPr/>
        </p:nvPicPr>
        <p:blipFill>
          <a:blip r:embed="rId4"/>
          <a:stretch>
            <a:fillRect/>
          </a:stretch>
        </p:blipFill>
        <p:spPr>
          <a:xfrm>
            <a:off x="4147785" y="1029328"/>
            <a:ext cx="1548518" cy="1542422"/>
          </a:xfrm>
          <a:prstGeom prst="rect">
            <a:avLst/>
          </a:prstGeom>
        </p:spPr>
      </p:pic>
      <p:pic>
        <p:nvPicPr>
          <p:cNvPr id="4" name="Picture 3">
            <a:extLst>
              <a:ext uri="{FF2B5EF4-FFF2-40B4-BE49-F238E27FC236}">
                <a16:creationId xmlns:a16="http://schemas.microsoft.com/office/drawing/2014/main" id="{D26C6CDA-65F8-25A5-87E3-5FF146FD332A}"/>
              </a:ext>
            </a:extLst>
          </p:cNvPr>
          <p:cNvPicPr>
            <a:picLocks noChangeAspect="1"/>
          </p:cNvPicPr>
          <p:nvPr/>
        </p:nvPicPr>
        <p:blipFill>
          <a:blip r:embed="rId5"/>
          <a:stretch>
            <a:fillRect/>
          </a:stretch>
        </p:blipFill>
        <p:spPr>
          <a:xfrm>
            <a:off x="6154595" y="1060366"/>
            <a:ext cx="1629359" cy="16293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Sơ đồ hệ thống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4DAED1A0-6001-0AD0-87A0-77DCA84AF01E}"/>
              </a:ext>
            </a:extLst>
          </p:cNvPr>
          <p:cNvPicPr>
            <a:picLocks noChangeAspect="1"/>
          </p:cNvPicPr>
          <p:nvPr/>
        </p:nvPicPr>
        <p:blipFill>
          <a:blip r:embed="rId3"/>
          <a:stretch>
            <a:fillRect/>
          </a:stretch>
        </p:blipFill>
        <p:spPr>
          <a:xfrm>
            <a:off x="573552" y="952177"/>
            <a:ext cx="7582557" cy="37798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Fira Sans Medium"/>
                <a:ea typeface="Fira Sans Medium"/>
                <a:cs typeface="Fira Sans Medium"/>
                <a:sym typeface="Fira Sans Medium"/>
              </a:rPr>
              <a:t>Lưu đồ</a:t>
            </a:r>
            <a:r>
              <a:rPr kumimoji="0" lang="en-US"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E411E386-61A6-5464-116E-0A7C130735A3}"/>
              </a:ext>
            </a:extLst>
          </p:cNvPr>
          <p:cNvPicPr>
            <a:picLocks noChangeAspect="1"/>
          </p:cNvPicPr>
          <p:nvPr/>
        </p:nvPicPr>
        <p:blipFill>
          <a:blip r:embed="rId3"/>
          <a:stretch>
            <a:fillRect/>
          </a:stretch>
        </p:blipFill>
        <p:spPr>
          <a:xfrm>
            <a:off x="2128570" y="544129"/>
            <a:ext cx="6312330" cy="4380140"/>
          </a:xfrm>
          <a:prstGeom prst="rect">
            <a:avLst/>
          </a:prstGeom>
        </p:spPr>
      </p:pic>
    </p:spTree>
    <p:extLst>
      <p:ext uri="{BB962C8B-B14F-4D97-AF65-F5344CB8AC3E}">
        <p14:creationId xmlns:p14="http://schemas.microsoft.com/office/powerpoint/2010/main" val="3969794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147774" y="89186"/>
            <a:ext cx="2617911" cy="523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Fira Sans Medium"/>
                <a:ea typeface="Fira Sans Medium"/>
                <a:cs typeface="Fira Sans Medium"/>
                <a:sym typeface="Fira Sans Medium"/>
              </a:rPr>
              <a:t>Ứng dụng</a:t>
            </a:r>
            <a:r>
              <a:rPr kumimoji="0" lang="en-US"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C2DEF00B-FEC1-2BF4-38B0-0F5A6E1F259E}"/>
              </a:ext>
            </a:extLst>
          </p:cNvPr>
          <p:cNvPicPr>
            <a:picLocks noChangeAspect="1"/>
          </p:cNvPicPr>
          <p:nvPr/>
        </p:nvPicPr>
        <p:blipFill>
          <a:blip r:embed="rId3"/>
          <a:stretch>
            <a:fillRect/>
          </a:stretch>
        </p:blipFill>
        <p:spPr>
          <a:xfrm>
            <a:off x="3485212" y="128301"/>
            <a:ext cx="3177915" cy="4886898"/>
          </a:xfrm>
          <a:prstGeom prst="rect">
            <a:avLst/>
          </a:prstGeom>
        </p:spPr>
      </p:pic>
    </p:spTree>
    <p:extLst>
      <p:ext uri="{BB962C8B-B14F-4D97-AF65-F5344CB8AC3E}">
        <p14:creationId xmlns:p14="http://schemas.microsoft.com/office/powerpoint/2010/main" val="164286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147774" y="89186"/>
            <a:ext cx="2617911" cy="523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Fira Sans Medium"/>
                <a:ea typeface="Fira Sans Medium"/>
                <a:cs typeface="Fira Sans Medium"/>
                <a:sym typeface="Fira Sans Medium"/>
              </a:rPr>
              <a:t>Ứng dụng</a:t>
            </a:r>
            <a:r>
              <a:rPr kumimoji="0" lang="en-US"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5273F436-777A-AAE4-2440-5A748B172986}"/>
              </a:ext>
            </a:extLst>
          </p:cNvPr>
          <p:cNvPicPr>
            <a:picLocks noChangeAspect="1"/>
          </p:cNvPicPr>
          <p:nvPr/>
        </p:nvPicPr>
        <p:blipFill>
          <a:blip r:embed="rId3"/>
          <a:stretch>
            <a:fillRect/>
          </a:stretch>
        </p:blipFill>
        <p:spPr>
          <a:xfrm>
            <a:off x="3414173" y="0"/>
            <a:ext cx="2791755" cy="5143500"/>
          </a:xfrm>
          <a:prstGeom prst="rect">
            <a:avLst/>
          </a:prstGeom>
        </p:spPr>
      </p:pic>
    </p:spTree>
    <p:extLst>
      <p:ext uri="{BB962C8B-B14F-4D97-AF65-F5344CB8AC3E}">
        <p14:creationId xmlns:p14="http://schemas.microsoft.com/office/powerpoint/2010/main" val="3755074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720" name="Google Shape;2720;p30"/>
          <p:cNvSpPr txBox="1"/>
          <p:nvPr/>
        </p:nvSpPr>
        <p:spPr>
          <a:xfrm>
            <a:off x="147774" y="89186"/>
            <a:ext cx="2617911" cy="523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Fira Sans Medium"/>
                <a:ea typeface="Fira Sans Medium"/>
                <a:cs typeface="Fira Sans Medium"/>
                <a:sym typeface="Fira Sans Medium"/>
              </a:rPr>
              <a:t>Ứng dụng</a:t>
            </a:r>
            <a:r>
              <a:rPr kumimoji="0" lang="en-US"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rPr>
              <a:t>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94914051-C950-5974-5228-B32A53D08581}"/>
              </a:ext>
            </a:extLst>
          </p:cNvPr>
          <p:cNvPicPr>
            <a:picLocks noChangeAspect="1"/>
          </p:cNvPicPr>
          <p:nvPr/>
        </p:nvPicPr>
        <p:blipFill>
          <a:blip r:embed="rId3"/>
          <a:stretch>
            <a:fillRect/>
          </a:stretch>
        </p:blipFill>
        <p:spPr>
          <a:xfrm>
            <a:off x="3414173" y="0"/>
            <a:ext cx="2769270" cy="5143500"/>
          </a:xfrm>
          <a:prstGeom prst="rect">
            <a:avLst/>
          </a:prstGeom>
        </p:spPr>
      </p:pic>
    </p:spTree>
    <p:extLst>
      <p:ext uri="{BB962C8B-B14F-4D97-AF65-F5344CB8AC3E}">
        <p14:creationId xmlns:p14="http://schemas.microsoft.com/office/powerpoint/2010/main" val="225136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32"/>
          <p:cNvSpPr txBox="1"/>
          <p:nvPr/>
        </p:nvSpPr>
        <p:spPr>
          <a:xfrm>
            <a:off x="371547" y="105237"/>
            <a:ext cx="2615674" cy="6091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a:latin typeface="Fira Sans Medium"/>
                <a:ea typeface="Fira Sans Medium"/>
                <a:cs typeface="Fira Sans Medium"/>
                <a:sym typeface="Fira Sans Medium"/>
              </a:rPr>
              <a:t>4. Ứng dụng </a:t>
            </a:r>
            <a:endParaRPr sz="3200">
              <a:latin typeface="Fira Sans Medium"/>
              <a:ea typeface="Fira Sans Medium"/>
              <a:cs typeface="Fira Sans Medium"/>
              <a:sym typeface="Fira Sans Medium"/>
            </a:endParaRPr>
          </a:p>
        </p:txBody>
      </p:sp>
      <p:grpSp>
        <p:nvGrpSpPr>
          <p:cNvPr id="2834" name="Google Shape;2834;p32"/>
          <p:cNvGrpSpPr/>
          <p:nvPr/>
        </p:nvGrpSpPr>
        <p:grpSpPr>
          <a:xfrm>
            <a:off x="1420381" y="1822984"/>
            <a:ext cx="5972005" cy="1959977"/>
            <a:chOff x="417437" y="1917412"/>
            <a:chExt cx="4464075" cy="1995227"/>
          </a:xfrm>
        </p:grpSpPr>
        <p:grpSp>
          <p:nvGrpSpPr>
            <p:cNvPr id="2835" name="Google Shape;2835;p32"/>
            <p:cNvGrpSpPr/>
            <p:nvPr/>
          </p:nvGrpSpPr>
          <p:grpSpPr>
            <a:xfrm>
              <a:off x="417437" y="1917412"/>
              <a:ext cx="4464075" cy="1995227"/>
              <a:chOff x="534225" y="1948475"/>
              <a:chExt cx="3961025" cy="1740125"/>
            </a:xfrm>
          </p:grpSpPr>
          <p:sp>
            <p:nvSpPr>
              <p:cNvPr id="2836" name="Google Shape;2836;p32"/>
              <p:cNvSpPr/>
              <p:nvPr/>
            </p:nvSpPr>
            <p:spPr>
              <a:xfrm>
                <a:off x="3519025" y="2593925"/>
                <a:ext cx="976225" cy="924275"/>
              </a:xfrm>
              <a:custGeom>
                <a:avLst/>
                <a:gdLst/>
                <a:ahLst/>
                <a:cxnLst/>
                <a:rect l="l" t="t" r="r" b="b"/>
                <a:pathLst>
                  <a:path w="39049" h="36971" extrusionOk="0">
                    <a:moveTo>
                      <a:pt x="15290" y="0"/>
                    </a:moveTo>
                    <a:cubicBezTo>
                      <a:pt x="9753" y="0"/>
                      <a:pt x="4217" y="2114"/>
                      <a:pt x="1" y="6315"/>
                    </a:cubicBezTo>
                    <a:lnTo>
                      <a:pt x="4181" y="10495"/>
                    </a:lnTo>
                    <a:cubicBezTo>
                      <a:pt x="7188" y="7504"/>
                      <a:pt x="11206" y="5926"/>
                      <a:pt x="15274" y="5926"/>
                    </a:cubicBezTo>
                    <a:cubicBezTo>
                      <a:pt x="19260" y="5926"/>
                      <a:pt x="23295" y="7440"/>
                      <a:pt x="26476" y="10622"/>
                    </a:cubicBezTo>
                    <a:cubicBezTo>
                      <a:pt x="32525" y="16765"/>
                      <a:pt x="32493" y="26678"/>
                      <a:pt x="26381" y="32790"/>
                    </a:cubicBezTo>
                    <a:lnTo>
                      <a:pt x="30561" y="36970"/>
                    </a:lnTo>
                    <a:cubicBezTo>
                      <a:pt x="38954" y="28641"/>
                      <a:pt x="39049" y="15119"/>
                      <a:pt x="30846" y="6631"/>
                    </a:cubicBezTo>
                    <a:cubicBezTo>
                      <a:pt x="26592" y="2201"/>
                      <a:pt x="20940" y="0"/>
                      <a:pt x="15290"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2123225" y="2610250"/>
                <a:ext cx="770375" cy="265075"/>
              </a:xfrm>
              <a:custGeom>
                <a:avLst/>
                <a:gdLst/>
                <a:ahLst/>
                <a:cxnLst/>
                <a:rect l="l" t="t" r="r" b="b"/>
                <a:pathLst>
                  <a:path w="30815" h="10603" extrusionOk="0">
                    <a:moveTo>
                      <a:pt x="15261" y="1"/>
                    </a:moveTo>
                    <a:cubicBezTo>
                      <a:pt x="9749" y="1"/>
                      <a:pt x="4236" y="2107"/>
                      <a:pt x="0" y="6327"/>
                    </a:cubicBezTo>
                    <a:lnTo>
                      <a:pt x="4117" y="10507"/>
                    </a:lnTo>
                    <a:cubicBezTo>
                      <a:pt x="7165" y="7475"/>
                      <a:pt x="11184" y="5923"/>
                      <a:pt x="15228" y="5923"/>
                    </a:cubicBezTo>
                    <a:cubicBezTo>
                      <a:pt x="19252" y="5923"/>
                      <a:pt x="23301" y="7459"/>
                      <a:pt x="26444" y="10602"/>
                    </a:cubicBezTo>
                    <a:lnTo>
                      <a:pt x="30814" y="6612"/>
                    </a:lnTo>
                    <a:cubicBezTo>
                      <a:pt x="30719" y="6548"/>
                      <a:pt x="30624" y="6453"/>
                      <a:pt x="30561" y="6358"/>
                    </a:cubicBezTo>
                    <a:cubicBezTo>
                      <a:pt x="26325" y="2123"/>
                      <a:pt x="20794" y="1"/>
                      <a:pt x="1526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534225" y="2555975"/>
                <a:ext cx="1008675" cy="899675"/>
              </a:xfrm>
              <a:custGeom>
                <a:avLst/>
                <a:gdLst/>
                <a:ahLst/>
                <a:cxnLst/>
                <a:rect l="l" t="t" r="r" b="b"/>
                <a:pathLst>
                  <a:path w="40347" h="35987" extrusionOk="0">
                    <a:moveTo>
                      <a:pt x="24118" y="1"/>
                    </a:moveTo>
                    <a:cubicBezTo>
                      <a:pt x="19022" y="1"/>
                      <a:pt x="13906" y="1787"/>
                      <a:pt x="9786" y="5426"/>
                    </a:cubicBezTo>
                    <a:cubicBezTo>
                      <a:pt x="855" y="13343"/>
                      <a:pt x="0" y="27024"/>
                      <a:pt x="7917" y="35986"/>
                    </a:cubicBezTo>
                    <a:lnTo>
                      <a:pt x="12351" y="32059"/>
                    </a:lnTo>
                    <a:cubicBezTo>
                      <a:pt x="6619" y="25567"/>
                      <a:pt x="7221" y="15623"/>
                      <a:pt x="13713" y="9860"/>
                    </a:cubicBezTo>
                    <a:cubicBezTo>
                      <a:pt x="16707" y="7216"/>
                      <a:pt x="20435" y="5913"/>
                      <a:pt x="24146" y="5913"/>
                    </a:cubicBezTo>
                    <a:cubicBezTo>
                      <a:pt x="28481" y="5913"/>
                      <a:pt x="32793" y="7692"/>
                      <a:pt x="35881" y="11190"/>
                    </a:cubicBezTo>
                    <a:lnTo>
                      <a:pt x="40347" y="7294"/>
                    </a:lnTo>
                    <a:cubicBezTo>
                      <a:pt x="36069" y="2469"/>
                      <a:pt x="30108" y="1"/>
                      <a:pt x="241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1433625" y="2738325"/>
                <a:ext cx="795700" cy="290275"/>
              </a:xfrm>
              <a:custGeom>
                <a:avLst/>
                <a:gdLst/>
                <a:ahLst/>
                <a:cxnLst/>
                <a:rect l="l" t="t" r="r" b="b"/>
                <a:pathLst>
                  <a:path w="31828" h="11611" extrusionOk="0">
                    <a:moveTo>
                      <a:pt x="4371" y="0"/>
                    </a:moveTo>
                    <a:lnTo>
                      <a:pt x="0" y="3927"/>
                    </a:lnTo>
                    <a:cubicBezTo>
                      <a:pt x="380" y="4371"/>
                      <a:pt x="792" y="4814"/>
                      <a:pt x="1235" y="5226"/>
                    </a:cubicBezTo>
                    <a:cubicBezTo>
                      <a:pt x="5459" y="9481"/>
                      <a:pt x="11013" y="11611"/>
                      <a:pt x="16566" y="11611"/>
                    </a:cubicBezTo>
                    <a:cubicBezTo>
                      <a:pt x="22089" y="11611"/>
                      <a:pt x="27612" y="9505"/>
                      <a:pt x="31828" y="5289"/>
                    </a:cubicBezTo>
                    <a:lnTo>
                      <a:pt x="27711" y="1077"/>
                    </a:lnTo>
                    <a:cubicBezTo>
                      <a:pt x="24635" y="4137"/>
                      <a:pt x="20583" y="5673"/>
                      <a:pt x="16536" y="5673"/>
                    </a:cubicBezTo>
                    <a:cubicBezTo>
                      <a:pt x="12499" y="5673"/>
                      <a:pt x="8468" y="4145"/>
                      <a:pt x="5416" y="1077"/>
                    </a:cubicBezTo>
                    <a:cubicBezTo>
                      <a:pt x="5067" y="729"/>
                      <a:pt x="4687" y="380"/>
                      <a:pt x="437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1464500" y="1948475"/>
                <a:ext cx="1425925" cy="1740125"/>
              </a:xfrm>
              <a:custGeom>
                <a:avLst/>
                <a:gdLst/>
                <a:ahLst/>
                <a:cxnLst/>
                <a:rect l="l" t="t" r="r" b="b"/>
                <a:pathLst>
                  <a:path w="57037" h="69605" extrusionOk="0">
                    <a:moveTo>
                      <a:pt x="15262" y="1"/>
                    </a:moveTo>
                    <a:cubicBezTo>
                      <a:pt x="9739" y="1"/>
                      <a:pt x="4216" y="2107"/>
                      <a:pt x="0" y="6323"/>
                    </a:cubicBezTo>
                    <a:lnTo>
                      <a:pt x="4149" y="10503"/>
                    </a:lnTo>
                    <a:cubicBezTo>
                      <a:pt x="7209" y="7459"/>
                      <a:pt x="11220" y="5939"/>
                      <a:pt x="15234" y="5939"/>
                    </a:cubicBezTo>
                    <a:cubicBezTo>
                      <a:pt x="19279" y="5939"/>
                      <a:pt x="23329" y="7482"/>
                      <a:pt x="26412" y="10566"/>
                    </a:cubicBezTo>
                    <a:cubicBezTo>
                      <a:pt x="32525" y="16710"/>
                      <a:pt x="32493" y="26686"/>
                      <a:pt x="26349" y="32798"/>
                    </a:cubicBezTo>
                    <a:cubicBezTo>
                      <a:pt x="18052" y="41253"/>
                      <a:pt x="18020" y="54808"/>
                      <a:pt x="26412" y="63232"/>
                    </a:cubicBezTo>
                    <a:cubicBezTo>
                      <a:pt x="30632" y="67483"/>
                      <a:pt x="36179" y="69605"/>
                      <a:pt x="41732" y="69605"/>
                    </a:cubicBezTo>
                    <a:cubicBezTo>
                      <a:pt x="47264" y="69605"/>
                      <a:pt x="52801" y="67499"/>
                      <a:pt x="57036" y="63295"/>
                    </a:cubicBezTo>
                    <a:lnTo>
                      <a:pt x="52856" y="59083"/>
                    </a:lnTo>
                    <a:cubicBezTo>
                      <a:pt x="49792" y="62147"/>
                      <a:pt x="45775" y="63675"/>
                      <a:pt x="41756" y="63675"/>
                    </a:cubicBezTo>
                    <a:cubicBezTo>
                      <a:pt x="37715" y="63675"/>
                      <a:pt x="33673" y="62131"/>
                      <a:pt x="30593" y="59051"/>
                    </a:cubicBezTo>
                    <a:cubicBezTo>
                      <a:pt x="24481" y="52907"/>
                      <a:pt x="24544" y="42932"/>
                      <a:pt x="30688" y="36820"/>
                    </a:cubicBezTo>
                    <a:cubicBezTo>
                      <a:pt x="39017" y="28364"/>
                      <a:pt x="38985" y="14778"/>
                      <a:pt x="30593" y="6386"/>
                    </a:cubicBezTo>
                    <a:cubicBezTo>
                      <a:pt x="26369" y="2130"/>
                      <a:pt x="20816" y="1"/>
                      <a:pt x="1526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2784300" y="2776325"/>
                <a:ext cx="794925" cy="299375"/>
              </a:xfrm>
              <a:custGeom>
                <a:avLst/>
                <a:gdLst/>
                <a:ahLst/>
                <a:cxnLst/>
                <a:rect l="l" t="t" r="r" b="b"/>
                <a:pathLst>
                  <a:path w="31797" h="11975" extrusionOk="0">
                    <a:moveTo>
                      <a:pt x="4371" y="0"/>
                    </a:moveTo>
                    <a:lnTo>
                      <a:pt x="1" y="3959"/>
                    </a:lnTo>
                    <a:cubicBezTo>
                      <a:pt x="381" y="4402"/>
                      <a:pt x="792" y="4814"/>
                      <a:pt x="1172" y="5289"/>
                    </a:cubicBezTo>
                    <a:cubicBezTo>
                      <a:pt x="4829" y="9845"/>
                      <a:pt x="10208" y="11974"/>
                      <a:pt x="15741" y="11974"/>
                    </a:cubicBezTo>
                    <a:cubicBezTo>
                      <a:pt x="21517" y="11974"/>
                      <a:pt x="27462" y="9655"/>
                      <a:pt x="31796" y="5352"/>
                    </a:cubicBezTo>
                    <a:lnTo>
                      <a:pt x="27616" y="1141"/>
                    </a:lnTo>
                    <a:cubicBezTo>
                      <a:pt x="24548" y="4193"/>
                      <a:pt x="20525" y="5721"/>
                      <a:pt x="16500" y="5721"/>
                    </a:cubicBezTo>
                    <a:cubicBezTo>
                      <a:pt x="12465" y="5721"/>
                      <a:pt x="8429" y="4185"/>
                      <a:pt x="5353" y="1109"/>
                    </a:cubicBezTo>
                    <a:cubicBezTo>
                      <a:pt x="5004" y="760"/>
                      <a:pt x="4688" y="380"/>
                      <a:pt x="437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731350" y="2105725"/>
                <a:ext cx="1008700" cy="1531475"/>
              </a:xfrm>
              <a:custGeom>
                <a:avLst/>
                <a:gdLst/>
                <a:ahLst/>
                <a:cxnLst/>
                <a:rect l="l" t="t" r="r" b="b"/>
                <a:pathLst>
                  <a:path w="40348" h="61259" extrusionOk="0">
                    <a:moveTo>
                      <a:pt x="29358" y="1"/>
                    </a:moveTo>
                    <a:cubicBezTo>
                      <a:pt x="21314" y="8013"/>
                      <a:pt x="20902" y="20776"/>
                      <a:pt x="28091" y="29295"/>
                    </a:cubicBezTo>
                    <a:cubicBezTo>
                      <a:pt x="33728" y="35787"/>
                      <a:pt x="33095" y="45667"/>
                      <a:pt x="26635" y="51400"/>
                    </a:cubicBezTo>
                    <a:cubicBezTo>
                      <a:pt x="23649" y="54036"/>
                      <a:pt x="19933" y="55332"/>
                      <a:pt x="16229" y="55332"/>
                    </a:cubicBezTo>
                    <a:cubicBezTo>
                      <a:pt x="11880" y="55332"/>
                      <a:pt x="7547" y="53544"/>
                      <a:pt x="4435" y="50038"/>
                    </a:cubicBezTo>
                    <a:lnTo>
                      <a:pt x="1" y="53965"/>
                    </a:lnTo>
                    <a:cubicBezTo>
                      <a:pt x="4296" y="58790"/>
                      <a:pt x="10256" y="61258"/>
                      <a:pt x="16241" y="61258"/>
                    </a:cubicBezTo>
                    <a:cubicBezTo>
                      <a:pt x="21332" y="61258"/>
                      <a:pt x="26442" y="59472"/>
                      <a:pt x="30561" y="55833"/>
                    </a:cubicBezTo>
                    <a:cubicBezTo>
                      <a:pt x="39492" y="47916"/>
                      <a:pt x="40347" y="34267"/>
                      <a:pt x="32493" y="25336"/>
                    </a:cubicBezTo>
                    <a:cubicBezTo>
                      <a:pt x="27395" y="19129"/>
                      <a:pt x="27743" y="9977"/>
                      <a:pt x="33538" y="4213"/>
                    </a:cubicBezTo>
                    <a:lnTo>
                      <a:pt x="29358"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679100" y="3284600"/>
                <a:ext cx="198750" cy="201925"/>
              </a:xfrm>
              <a:custGeom>
                <a:avLst/>
                <a:gdLst/>
                <a:ahLst/>
                <a:cxnLst/>
                <a:rect l="l" t="t" r="r" b="b"/>
                <a:pathLst>
                  <a:path w="7950" h="8077" extrusionOk="0">
                    <a:moveTo>
                      <a:pt x="1" y="1"/>
                    </a:moveTo>
                    <a:lnTo>
                      <a:pt x="571" y="4023"/>
                    </a:lnTo>
                    <a:lnTo>
                      <a:pt x="1109" y="8076"/>
                    </a:lnTo>
                    <a:lnTo>
                      <a:pt x="4529" y="4910"/>
                    </a:lnTo>
                    <a:lnTo>
                      <a:pt x="7950" y="1743"/>
                    </a:lnTo>
                    <a:lnTo>
                      <a:pt x="3959" y="888"/>
                    </a:lnTo>
                    <a:lnTo>
                      <a:pt x="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a:off x="1410650" y="2074075"/>
                <a:ext cx="199550" cy="200325"/>
              </a:xfrm>
              <a:custGeom>
                <a:avLst/>
                <a:gdLst/>
                <a:ahLst/>
                <a:cxnLst/>
                <a:rect l="l" t="t" r="r" b="b"/>
                <a:pathLst>
                  <a:path w="7982" h="8013" extrusionOk="0">
                    <a:moveTo>
                      <a:pt x="1363" y="0"/>
                    </a:moveTo>
                    <a:lnTo>
                      <a:pt x="666" y="4022"/>
                    </a:lnTo>
                    <a:lnTo>
                      <a:pt x="1" y="8012"/>
                    </a:lnTo>
                    <a:lnTo>
                      <a:pt x="3991" y="7284"/>
                    </a:lnTo>
                    <a:lnTo>
                      <a:pt x="7981" y="6524"/>
                    </a:lnTo>
                    <a:lnTo>
                      <a:pt x="4656" y="3262"/>
                    </a:lnTo>
                    <a:lnTo>
                      <a:pt x="136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a:off x="2603800" y="2145325"/>
                <a:ext cx="494050" cy="1389500"/>
              </a:xfrm>
              <a:custGeom>
                <a:avLst/>
                <a:gdLst/>
                <a:ahLst/>
                <a:cxnLst/>
                <a:rect l="l" t="t" r="r" b="b"/>
                <a:pathLst>
                  <a:path w="19762" h="55580" extrusionOk="0">
                    <a:moveTo>
                      <a:pt x="8519" y="0"/>
                    </a:moveTo>
                    <a:cubicBezTo>
                      <a:pt x="475" y="8013"/>
                      <a:pt x="0" y="20680"/>
                      <a:pt x="7189" y="29199"/>
                    </a:cubicBezTo>
                    <a:cubicBezTo>
                      <a:pt x="13270" y="35343"/>
                      <a:pt x="13206" y="45287"/>
                      <a:pt x="7094" y="51399"/>
                    </a:cubicBezTo>
                    <a:lnTo>
                      <a:pt x="11274" y="55579"/>
                    </a:lnTo>
                    <a:cubicBezTo>
                      <a:pt x="19667" y="47219"/>
                      <a:pt x="19762" y="33696"/>
                      <a:pt x="11559" y="25209"/>
                    </a:cubicBezTo>
                    <a:cubicBezTo>
                      <a:pt x="6556" y="19033"/>
                      <a:pt x="6936" y="9913"/>
                      <a:pt x="12699" y="4181"/>
                    </a:cubicBezTo>
                    <a:lnTo>
                      <a:pt x="851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2730475" y="3397025"/>
                <a:ext cx="201125" cy="198750"/>
              </a:xfrm>
              <a:custGeom>
                <a:avLst/>
                <a:gdLst/>
                <a:ahLst/>
                <a:cxnLst/>
                <a:rect l="l" t="t" r="r" b="b"/>
                <a:pathLst>
                  <a:path w="8045" h="7950" extrusionOk="0">
                    <a:moveTo>
                      <a:pt x="1710" y="1"/>
                    </a:moveTo>
                    <a:lnTo>
                      <a:pt x="855" y="3959"/>
                    </a:lnTo>
                    <a:lnTo>
                      <a:pt x="0" y="7950"/>
                    </a:lnTo>
                    <a:lnTo>
                      <a:pt x="0" y="7950"/>
                    </a:lnTo>
                    <a:lnTo>
                      <a:pt x="4022" y="7380"/>
                    </a:lnTo>
                    <a:lnTo>
                      <a:pt x="8044" y="6810"/>
                    </a:lnTo>
                    <a:lnTo>
                      <a:pt x="4877" y="3389"/>
                    </a:lnTo>
                    <a:lnTo>
                      <a:pt x="171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2815175" y="1990625"/>
                <a:ext cx="1471850" cy="1681650"/>
              </a:xfrm>
              <a:custGeom>
                <a:avLst/>
                <a:gdLst/>
                <a:ahLst/>
                <a:cxnLst/>
                <a:rect l="l" t="t" r="r" b="b"/>
                <a:pathLst>
                  <a:path w="58874" h="67266" extrusionOk="0">
                    <a:moveTo>
                      <a:pt x="15224" y="1"/>
                    </a:moveTo>
                    <a:cubicBezTo>
                      <a:pt x="9722" y="1"/>
                      <a:pt x="4217" y="2083"/>
                      <a:pt x="1" y="6252"/>
                    </a:cubicBezTo>
                    <a:lnTo>
                      <a:pt x="4149" y="10464"/>
                    </a:lnTo>
                    <a:cubicBezTo>
                      <a:pt x="7213" y="7431"/>
                      <a:pt x="11213" y="5919"/>
                      <a:pt x="15208" y="5919"/>
                    </a:cubicBezTo>
                    <a:cubicBezTo>
                      <a:pt x="19265" y="5919"/>
                      <a:pt x="23317" y="7479"/>
                      <a:pt x="26381" y="10590"/>
                    </a:cubicBezTo>
                    <a:cubicBezTo>
                      <a:pt x="31828" y="16101"/>
                      <a:pt x="32272" y="24588"/>
                      <a:pt x="27933" y="30700"/>
                    </a:cubicBezTo>
                    <a:cubicBezTo>
                      <a:pt x="27300" y="31365"/>
                      <a:pt x="26730" y="32030"/>
                      <a:pt x="26191" y="32727"/>
                    </a:cubicBezTo>
                    <a:cubicBezTo>
                      <a:pt x="26191" y="32759"/>
                      <a:pt x="26159" y="32759"/>
                      <a:pt x="26159" y="32790"/>
                    </a:cubicBezTo>
                    <a:cubicBezTo>
                      <a:pt x="19921" y="41246"/>
                      <a:pt x="20617" y="53217"/>
                      <a:pt x="28281" y="60881"/>
                    </a:cubicBezTo>
                    <a:cubicBezTo>
                      <a:pt x="32505" y="65136"/>
                      <a:pt x="38059" y="67266"/>
                      <a:pt x="43612" y="67266"/>
                    </a:cubicBezTo>
                    <a:cubicBezTo>
                      <a:pt x="49135" y="67266"/>
                      <a:pt x="54658" y="65160"/>
                      <a:pt x="58874" y="60944"/>
                    </a:cubicBezTo>
                    <a:lnTo>
                      <a:pt x="54693" y="56764"/>
                    </a:lnTo>
                    <a:cubicBezTo>
                      <a:pt x="51629" y="59812"/>
                      <a:pt x="47612" y="61340"/>
                      <a:pt x="43597" y="61340"/>
                    </a:cubicBezTo>
                    <a:cubicBezTo>
                      <a:pt x="39560" y="61340"/>
                      <a:pt x="35526" y="59796"/>
                      <a:pt x="32462" y="56700"/>
                    </a:cubicBezTo>
                    <a:cubicBezTo>
                      <a:pt x="27015" y="51221"/>
                      <a:pt x="26413" y="42703"/>
                      <a:pt x="30720" y="36590"/>
                    </a:cubicBezTo>
                    <a:cubicBezTo>
                      <a:pt x="38859" y="28167"/>
                      <a:pt x="38859" y="14802"/>
                      <a:pt x="30593" y="6410"/>
                    </a:cubicBezTo>
                    <a:cubicBezTo>
                      <a:pt x="26369" y="2139"/>
                      <a:pt x="20798" y="1"/>
                      <a:pt x="1522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4133400" y="3366950"/>
                <a:ext cx="201125" cy="198750"/>
              </a:xfrm>
              <a:custGeom>
                <a:avLst/>
                <a:gdLst/>
                <a:ahLst/>
                <a:cxnLst/>
                <a:rect l="l" t="t" r="r" b="b"/>
                <a:pathLst>
                  <a:path w="8045" h="7950" extrusionOk="0">
                    <a:moveTo>
                      <a:pt x="1711" y="0"/>
                    </a:moveTo>
                    <a:lnTo>
                      <a:pt x="856" y="3991"/>
                    </a:lnTo>
                    <a:lnTo>
                      <a:pt x="1" y="7949"/>
                    </a:lnTo>
                    <a:lnTo>
                      <a:pt x="4023" y="7379"/>
                    </a:lnTo>
                    <a:lnTo>
                      <a:pt x="8045" y="6809"/>
                    </a:lnTo>
                    <a:lnTo>
                      <a:pt x="4878" y="3421"/>
                    </a:lnTo>
                    <a:lnTo>
                      <a:pt x="171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2746300" y="2106525"/>
                <a:ext cx="201125" cy="199550"/>
              </a:xfrm>
              <a:custGeom>
                <a:avLst/>
                <a:gdLst/>
                <a:ahLst/>
                <a:cxnLst/>
                <a:rect l="l" t="t" r="r" b="b"/>
                <a:pathLst>
                  <a:path w="8045" h="7982" extrusionOk="0">
                    <a:moveTo>
                      <a:pt x="1647" y="1"/>
                    </a:moveTo>
                    <a:lnTo>
                      <a:pt x="824" y="3991"/>
                    </a:lnTo>
                    <a:lnTo>
                      <a:pt x="1" y="7981"/>
                    </a:lnTo>
                    <a:lnTo>
                      <a:pt x="4023" y="7379"/>
                    </a:lnTo>
                    <a:lnTo>
                      <a:pt x="8045" y="6778"/>
                    </a:lnTo>
                    <a:lnTo>
                      <a:pt x="4846" y="3389"/>
                    </a:lnTo>
                    <a:lnTo>
                      <a:pt x="164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0" name="Google Shape;2850;p32"/>
            <p:cNvSpPr txBox="1"/>
            <p:nvPr/>
          </p:nvSpPr>
          <p:spPr>
            <a:xfrm>
              <a:off x="3964430" y="3018496"/>
              <a:ext cx="4803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5</a:t>
              </a:r>
              <a:endParaRPr sz="2700">
                <a:latin typeface="Fira Sans"/>
                <a:ea typeface="Fira Sans"/>
                <a:cs typeface="Fira Sans"/>
                <a:sym typeface="Fira Sans"/>
              </a:endParaRPr>
            </a:p>
          </p:txBody>
        </p:sp>
        <p:sp>
          <p:nvSpPr>
            <p:cNvPr id="2851" name="Google Shape;2851;p32"/>
            <p:cNvSpPr txBox="1"/>
            <p:nvPr/>
          </p:nvSpPr>
          <p:spPr>
            <a:xfrm>
              <a:off x="2378150" y="3064163"/>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3</a:t>
              </a:r>
              <a:endParaRPr sz="2700">
                <a:latin typeface="Fira Sans"/>
                <a:ea typeface="Fira Sans"/>
                <a:cs typeface="Fira Sans"/>
                <a:sym typeface="Fira Sans"/>
              </a:endParaRPr>
            </a:p>
          </p:txBody>
        </p:sp>
        <p:sp>
          <p:nvSpPr>
            <p:cNvPr id="2852" name="Google Shape;2852;p32"/>
            <p:cNvSpPr txBox="1"/>
            <p:nvPr/>
          </p:nvSpPr>
          <p:spPr>
            <a:xfrm>
              <a:off x="882975" y="3008338"/>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1</a:t>
              </a:r>
              <a:endParaRPr sz="2700">
                <a:latin typeface="Fira Sans"/>
                <a:ea typeface="Fira Sans"/>
                <a:cs typeface="Fira Sans"/>
                <a:sym typeface="Fira Sans"/>
              </a:endParaRPr>
            </a:p>
          </p:txBody>
        </p:sp>
        <p:sp>
          <p:nvSpPr>
            <p:cNvPr id="2853" name="Google Shape;2853;p32"/>
            <p:cNvSpPr txBox="1"/>
            <p:nvPr/>
          </p:nvSpPr>
          <p:spPr>
            <a:xfrm>
              <a:off x="3196854" y="2333329"/>
              <a:ext cx="480300" cy="4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4</a:t>
              </a:r>
              <a:endParaRPr sz="2700">
                <a:latin typeface="Fira Sans"/>
                <a:ea typeface="Fira Sans"/>
                <a:cs typeface="Fira Sans"/>
                <a:sym typeface="Fira Sans"/>
              </a:endParaRPr>
            </a:p>
          </p:txBody>
        </p:sp>
        <p:sp>
          <p:nvSpPr>
            <p:cNvPr id="2854" name="Google Shape;2854;p32"/>
            <p:cNvSpPr txBox="1"/>
            <p:nvPr/>
          </p:nvSpPr>
          <p:spPr>
            <a:xfrm>
              <a:off x="1630513" y="2333329"/>
              <a:ext cx="467700" cy="46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Fira Sans"/>
                  <a:ea typeface="Fira Sans"/>
                  <a:cs typeface="Fira Sans"/>
                  <a:sym typeface="Fira Sans"/>
                </a:rPr>
                <a:t>2</a:t>
              </a:r>
              <a:endParaRPr sz="2700">
                <a:latin typeface="Fira Sans"/>
                <a:ea typeface="Fira Sans"/>
                <a:cs typeface="Fira Sans"/>
                <a:sym typeface="Fira Sans"/>
              </a:endParaRPr>
            </a:p>
          </p:txBody>
        </p:sp>
      </p:grpSp>
      <p:sp>
        <p:nvSpPr>
          <p:cNvPr id="2855" name="Google Shape;2855;p32"/>
          <p:cNvSpPr txBox="1"/>
          <p:nvPr/>
        </p:nvSpPr>
        <p:spPr>
          <a:xfrm>
            <a:off x="635965" y="3841826"/>
            <a:ext cx="1302497" cy="26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solidFill>
                  <a:srgbClr val="606060"/>
                </a:solidFill>
                <a:latin typeface="Fira Sans Medium"/>
                <a:ea typeface="Fira Sans Medium"/>
                <a:cs typeface="Fira Sans Medium"/>
                <a:sym typeface="Fira Sans Medium"/>
              </a:rPr>
              <a:t>Nông nghiệp </a:t>
            </a:r>
            <a:endParaRPr>
              <a:solidFill>
                <a:srgbClr val="606060"/>
              </a:solidFill>
              <a:latin typeface="Fira Sans Medium"/>
              <a:ea typeface="Fira Sans Medium"/>
              <a:cs typeface="Fira Sans Medium"/>
              <a:sym typeface="Fira Sans Medium"/>
            </a:endParaRPr>
          </a:p>
        </p:txBody>
      </p:sp>
      <p:sp>
        <p:nvSpPr>
          <p:cNvPr id="2856" name="Google Shape;2856;p32"/>
          <p:cNvSpPr txBox="1"/>
          <p:nvPr/>
        </p:nvSpPr>
        <p:spPr>
          <a:xfrm>
            <a:off x="371547" y="4224533"/>
            <a:ext cx="1700700" cy="5725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Fira Sans"/>
                <a:ea typeface="Fira Sans"/>
                <a:cs typeface="Fira Sans"/>
                <a:sym typeface="Fira Sans"/>
              </a:rPr>
              <a:t>Tưới cho cây trồng hiệu quả và tiết kiệm nước.</a:t>
            </a:r>
            <a:endParaRPr sz="1200">
              <a:latin typeface="Fira Sans"/>
              <a:ea typeface="Fira Sans"/>
              <a:cs typeface="Fira Sans"/>
              <a:sym typeface="Fira Sans"/>
            </a:endParaRPr>
          </a:p>
        </p:txBody>
      </p:sp>
      <p:sp>
        <p:nvSpPr>
          <p:cNvPr id="2857" name="Google Shape;2857;p32"/>
          <p:cNvSpPr txBox="1"/>
          <p:nvPr/>
        </p:nvSpPr>
        <p:spPr>
          <a:xfrm>
            <a:off x="2198965" y="696817"/>
            <a:ext cx="2078858"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222831"/>
                </a:solidFill>
                <a:latin typeface="Fira Sans Medium"/>
                <a:ea typeface="Fira Sans Medium"/>
                <a:cs typeface="Fira Sans Medium"/>
                <a:sym typeface="Fira Sans Medium"/>
              </a:rPr>
              <a:t>Khu vườn gia đình </a:t>
            </a:r>
            <a:endParaRPr>
              <a:solidFill>
                <a:srgbClr val="222831"/>
              </a:solidFill>
              <a:latin typeface="Fira Sans Medium"/>
              <a:ea typeface="Fira Sans Medium"/>
              <a:cs typeface="Fira Sans Medium"/>
              <a:sym typeface="Fira Sans Medium"/>
            </a:endParaRPr>
          </a:p>
        </p:txBody>
      </p:sp>
      <p:sp>
        <p:nvSpPr>
          <p:cNvPr id="2858" name="Google Shape;2858;p32"/>
          <p:cNvSpPr txBox="1"/>
          <p:nvPr/>
        </p:nvSpPr>
        <p:spPr>
          <a:xfrm>
            <a:off x="2065553" y="1012790"/>
            <a:ext cx="2350500" cy="8557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Fira Sans"/>
                <a:ea typeface="Fira Sans"/>
                <a:cs typeface="Fira Sans"/>
                <a:sym typeface="Fira Sans"/>
              </a:rPr>
              <a:t>Sử dụng trong các khu vườn gia đình để giúp người trồng dễ dàng quản lý và điều khiển tưới nước một cách chính xác.</a:t>
            </a:r>
            <a:endParaRPr sz="1200">
              <a:latin typeface="Fira Sans"/>
              <a:ea typeface="Fira Sans"/>
              <a:cs typeface="Fira Sans"/>
              <a:sym typeface="Fira Sans"/>
            </a:endParaRPr>
          </a:p>
        </p:txBody>
      </p:sp>
      <p:sp>
        <p:nvSpPr>
          <p:cNvPr id="2859" name="Google Shape;2859;p32"/>
          <p:cNvSpPr txBox="1"/>
          <p:nvPr/>
        </p:nvSpPr>
        <p:spPr>
          <a:xfrm>
            <a:off x="3261653" y="3841826"/>
            <a:ext cx="2078858" cy="26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solidFill>
                  <a:srgbClr val="FFA66F"/>
                </a:solidFill>
                <a:latin typeface="Fira Sans Medium"/>
                <a:ea typeface="Fira Sans Medium"/>
                <a:cs typeface="Fira Sans Medium"/>
                <a:sym typeface="Fira Sans Medium"/>
              </a:rPr>
              <a:t>Công viên và khu đô thị</a:t>
            </a:r>
            <a:endParaRPr>
              <a:solidFill>
                <a:srgbClr val="FFA66F"/>
              </a:solidFill>
              <a:latin typeface="Fira Sans Medium"/>
              <a:ea typeface="Fira Sans Medium"/>
              <a:cs typeface="Fira Sans Medium"/>
              <a:sym typeface="Fira Sans Medium"/>
            </a:endParaRPr>
          </a:p>
        </p:txBody>
      </p:sp>
      <p:sp>
        <p:nvSpPr>
          <p:cNvPr id="2860" name="Google Shape;2860;p32"/>
          <p:cNvSpPr txBox="1"/>
          <p:nvPr/>
        </p:nvSpPr>
        <p:spPr>
          <a:xfrm>
            <a:off x="3602633" y="4210322"/>
            <a:ext cx="1783352" cy="8519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Fira Sans"/>
                <a:ea typeface="Fira Sans"/>
                <a:cs typeface="Fira Sans"/>
                <a:sym typeface="Fira Sans"/>
              </a:rPr>
              <a:t>Sử dụng tưới nước cho cây xanh và cây cảnh giúp tiết kiệm và giảm chi phí bảo trì </a:t>
            </a:r>
            <a:endParaRPr sz="1200">
              <a:latin typeface="Fira Sans"/>
              <a:ea typeface="Fira Sans"/>
              <a:cs typeface="Fira Sans"/>
              <a:sym typeface="Fira Sans"/>
            </a:endParaRPr>
          </a:p>
        </p:txBody>
      </p:sp>
      <p:sp>
        <p:nvSpPr>
          <p:cNvPr id="2861" name="Google Shape;2861;p32"/>
          <p:cNvSpPr txBox="1"/>
          <p:nvPr/>
        </p:nvSpPr>
        <p:spPr>
          <a:xfrm>
            <a:off x="5667339" y="700460"/>
            <a:ext cx="983085"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30475E"/>
                </a:solidFill>
                <a:latin typeface="Fira Sans Medium"/>
                <a:ea typeface="Fira Sans Medium"/>
                <a:cs typeface="Fira Sans Medium"/>
                <a:sym typeface="Fira Sans Medium"/>
              </a:rPr>
              <a:t>Nhà kính </a:t>
            </a:r>
            <a:endParaRPr>
              <a:solidFill>
                <a:srgbClr val="30475E"/>
              </a:solidFill>
              <a:latin typeface="Fira Sans Medium"/>
              <a:ea typeface="Fira Sans Medium"/>
              <a:cs typeface="Fira Sans Medium"/>
              <a:sym typeface="Fira Sans Medium"/>
            </a:endParaRPr>
          </a:p>
        </p:txBody>
      </p:sp>
      <p:sp>
        <p:nvSpPr>
          <p:cNvPr id="2862" name="Google Shape;2862;p32"/>
          <p:cNvSpPr txBox="1"/>
          <p:nvPr/>
        </p:nvSpPr>
        <p:spPr>
          <a:xfrm>
            <a:off x="4923511" y="1017138"/>
            <a:ext cx="2484020" cy="9058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a:ea typeface="Fira Sans"/>
                <a:cs typeface="Fira Sans"/>
                <a:sym typeface="Fira Sans"/>
              </a:rPr>
              <a:t>Giúp người trồng cây dễ quản lý và kiểm soát môi trường trong nhà kính giúp cây phát triển và tăng năng suất.</a:t>
            </a:r>
            <a:endParaRPr sz="1200">
              <a:latin typeface="Fira Sans"/>
              <a:ea typeface="Fira Sans"/>
              <a:cs typeface="Fira Sans"/>
              <a:sym typeface="Fira Sans"/>
            </a:endParaRPr>
          </a:p>
        </p:txBody>
      </p:sp>
      <p:sp>
        <p:nvSpPr>
          <p:cNvPr id="2863" name="Google Shape;2863;p32"/>
          <p:cNvSpPr txBox="1"/>
          <p:nvPr/>
        </p:nvSpPr>
        <p:spPr>
          <a:xfrm>
            <a:off x="6630813" y="3768307"/>
            <a:ext cx="2219096" cy="4123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lumMod val="50000"/>
                  </a:schemeClr>
                </a:solidFill>
                <a:latin typeface="Fira Sans Medium"/>
                <a:ea typeface="Fira Sans Medium"/>
                <a:cs typeface="Fira Sans Medium"/>
                <a:sym typeface="Fira Sans Medium"/>
              </a:rPr>
              <a:t>Tòa nhà và trung tâm thương mại </a:t>
            </a:r>
            <a:endParaRPr>
              <a:solidFill>
                <a:schemeClr val="bg1">
                  <a:lumMod val="50000"/>
                </a:schemeClr>
              </a:solidFill>
              <a:latin typeface="Fira Sans Medium"/>
              <a:ea typeface="Fira Sans Medium"/>
              <a:cs typeface="Fira Sans Medium"/>
              <a:sym typeface="Fira Sans Medium"/>
            </a:endParaRPr>
          </a:p>
        </p:txBody>
      </p:sp>
      <p:sp>
        <p:nvSpPr>
          <p:cNvPr id="2864" name="Google Shape;2864;p32"/>
          <p:cNvSpPr txBox="1"/>
          <p:nvPr/>
        </p:nvSpPr>
        <p:spPr>
          <a:xfrm>
            <a:off x="6440005" y="4293700"/>
            <a:ext cx="2501558" cy="68312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a:ea typeface="Fira Sans"/>
                <a:cs typeface="Fira Sans"/>
                <a:sym typeface="Fira Sans"/>
              </a:rPr>
              <a:t>Được dùng để tưới nước cho cây cảnh và các khu công cộng, đem lại không gian xanh và môi trường sống tốt hơn.</a:t>
            </a:r>
            <a:endParaRPr sz="1200">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05"/>
        <p:cNvGrpSpPr/>
        <p:nvPr/>
      </p:nvGrpSpPr>
      <p:grpSpPr>
        <a:xfrm>
          <a:off x="0" y="0"/>
          <a:ext cx="0" cy="0"/>
          <a:chOff x="0" y="0"/>
          <a:chExt cx="0" cy="0"/>
        </a:xfrm>
      </p:grpSpPr>
      <p:sp>
        <p:nvSpPr>
          <p:cNvPr id="5306" name="Google Shape;5306;p45"/>
          <p:cNvSpPr txBox="1"/>
          <p:nvPr/>
        </p:nvSpPr>
        <p:spPr>
          <a:xfrm>
            <a:off x="702544" y="1142946"/>
            <a:ext cx="5093494" cy="24040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FFFFFF"/>
                </a:solidFill>
              </a:rPr>
              <a:t>Cảm ơn thầy và các bạn đã lắng nghe!</a:t>
            </a:r>
            <a:endParaRPr sz="4800">
              <a:solidFill>
                <a:srgbClr val="FFFFFF"/>
              </a:solidFill>
            </a:endParaRPr>
          </a:p>
        </p:txBody>
      </p:sp>
      <p:grpSp>
        <p:nvGrpSpPr>
          <p:cNvPr id="5309" name="Google Shape;5309;p45"/>
          <p:cNvGrpSpPr/>
          <p:nvPr/>
        </p:nvGrpSpPr>
        <p:grpSpPr>
          <a:xfrm>
            <a:off x="6874322" y="1724357"/>
            <a:ext cx="1446116" cy="2863897"/>
            <a:chOff x="6529419" y="1724307"/>
            <a:chExt cx="1480463" cy="2931917"/>
          </a:xfrm>
        </p:grpSpPr>
        <p:grpSp>
          <p:nvGrpSpPr>
            <p:cNvPr id="5310" name="Google Shape;5310;p45"/>
            <p:cNvGrpSpPr/>
            <p:nvPr/>
          </p:nvGrpSpPr>
          <p:grpSpPr>
            <a:xfrm>
              <a:off x="6556827" y="1724307"/>
              <a:ext cx="956596" cy="944294"/>
              <a:chOff x="3800349" y="1238762"/>
              <a:chExt cx="1098904" cy="1084772"/>
            </a:xfrm>
          </p:grpSpPr>
          <p:grpSp>
            <p:nvGrpSpPr>
              <p:cNvPr id="5311" name="Google Shape;5311;p45"/>
              <p:cNvGrpSpPr/>
              <p:nvPr/>
            </p:nvGrpSpPr>
            <p:grpSpPr>
              <a:xfrm>
                <a:off x="3800349" y="1238762"/>
                <a:ext cx="1098904" cy="1084772"/>
                <a:chOff x="3800349" y="1238762"/>
                <a:chExt cx="1098904" cy="1084772"/>
              </a:xfrm>
            </p:grpSpPr>
            <p:sp>
              <p:nvSpPr>
                <p:cNvPr id="5312" name="Google Shape;5312;p45"/>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45"/>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45"/>
            <p:cNvGrpSpPr/>
            <p:nvPr/>
          </p:nvGrpSpPr>
          <p:grpSpPr>
            <a:xfrm>
              <a:off x="7053286" y="2227254"/>
              <a:ext cx="956596" cy="944252"/>
              <a:chOff x="4370663" y="1816530"/>
              <a:chExt cx="1098904" cy="1084724"/>
            </a:xfrm>
          </p:grpSpPr>
          <p:grpSp>
            <p:nvGrpSpPr>
              <p:cNvPr id="5316" name="Google Shape;5316;p45"/>
              <p:cNvGrpSpPr/>
              <p:nvPr/>
            </p:nvGrpSpPr>
            <p:grpSpPr>
              <a:xfrm>
                <a:off x="4370663" y="1816530"/>
                <a:ext cx="1098904" cy="1084724"/>
                <a:chOff x="4370663" y="1816530"/>
                <a:chExt cx="1098904" cy="1084724"/>
              </a:xfrm>
            </p:grpSpPr>
            <p:sp>
              <p:nvSpPr>
                <p:cNvPr id="5317" name="Google Shape;5317;p45"/>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4732628" y="2171596"/>
                <a:ext cx="374986" cy="374572"/>
                <a:chOff x="3303268" y="3817349"/>
                <a:chExt cx="346056" cy="345674"/>
              </a:xfrm>
            </p:grpSpPr>
            <p:sp>
              <p:nvSpPr>
                <p:cNvPr id="5320" name="Google Shape;5320;p4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45"/>
            <p:cNvGrpSpPr/>
            <p:nvPr/>
          </p:nvGrpSpPr>
          <p:grpSpPr>
            <a:xfrm>
              <a:off x="6547098" y="2715744"/>
              <a:ext cx="956596" cy="944315"/>
              <a:chOff x="3789173" y="2377690"/>
              <a:chExt cx="1098904" cy="1084796"/>
            </a:xfrm>
          </p:grpSpPr>
          <p:grpSp>
            <p:nvGrpSpPr>
              <p:cNvPr id="5325" name="Google Shape;5325;p45"/>
              <p:cNvGrpSpPr/>
              <p:nvPr/>
            </p:nvGrpSpPr>
            <p:grpSpPr>
              <a:xfrm>
                <a:off x="3789173" y="2377690"/>
                <a:ext cx="1098904" cy="1084796"/>
                <a:chOff x="3789173" y="2377690"/>
                <a:chExt cx="1098904" cy="1084796"/>
              </a:xfrm>
            </p:grpSpPr>
            <p:sp>
              <p:nvSpPr>
                <p:cNvPr id="5326" name="Google Shape;5326;p45"/>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45"/>
              <p:cNvGrpSpPr/>
              <p:nvPr/>
            </p:nvGrpSpPr>
            <p:grpSpPr>
              <a:xfrm>
                <a:off x="4151137" y="2732796"/>
                <a:ext cx="374986" cy="374572"/>
                <a:chOff x="3752358" y="3817349"/>
                <a:chExt cx="346056" cy="345674"/>
              </a:xfrm>
            </p:grpSpPr>
            <p:sp>
              <p:nvSpPr>
                <p:cNvPr id="5329" name="Google Shape;5329;p4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3" name="Google Shape;5333;p45"/>
            <p:cNvGrpSpPr/>
            <p:nvPr/>
          </p:nvGrpSpPr>
          <p:grpSpPr>
            <a:xfrm>
              <a:off x="7034853" y="3222917"/>
              <a:ext cx="956596" cy="944252"/>
              <a:chOff x="4349489" y="2960313"/>
              <a:chExt cx="1098904" cy="1084724"/>
            </a:xfrm>
          </p:grpSpPr>
          <p:grpSp>
            <p:nvGrpSpPr>
              <p:cNvPr id="5334" name="Google Shape;5334;p45"/>
              <p:cNvGrpSpPr/>
              <p:nvPr/>
            </p:nvGrpSpPr>
            <p:grpSpPr>
              <a:xfrm>
                <a:off x="4349489" y="2960313"/>
                <a:ext cx="1098904" cy="1084724"/>
                <a:chOff x="4349489" y="2960313"/>
                <a:chExt cx="1098904" cy="1084724"/>
              </a:xfrm>
            </p:grpSpPr>
            <p:sp>
              <p:nvSpPr>
                <p:cNvPr id="5335" name="Google Shape;5335;p45"/>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5"/>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45"/>
              <p:cNvGrpSpPr/>
              <p:nvPr/>
            </p:nvGrpSpPr>
            <p:grpSpPr>
              <a:xfrm>
                <a:off x="4732657" y="3315384"/>
                <a:ext cx="374952" cy="374572"/>
                <a:chOff x="4201447" y="3817349"/>
                <a:chExt cx="346024" cy="345674"/>
              </a:xfrm>
            </p:grpSpPr>
            <p:sp>
              <p:nvSpPr>
                <p:cNvPr id="5338" name="Google Shape;5338;p4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0" name="Google Shape;5340;p45"/>
            <p:cNvGrpSpPr/>
            <p:nvPr/>
          </p:nvGrpSpPr>
          <p:grpSpPr>
            <a:xfrm>
              <a:off x="6529419" y="3711909"/>
              <a:ext cx="956596" cy="944315"/>
              <a:chOff x="3768864" y="3522050"/>
              <a:chExt cx="1098904" cy="1084796"/>
            </a:xfrm>
          </p:grpSpPr>
          <p:grpSp>
            <p:nvGrpSpPr>
              <p:cNvPr id="5341" name="Google Shape;5341;p45"/>
              <p:cNvGrpSpPr/>
              <p:nvPr/>
            </p:nvGrpSpPr>
            <p:grpSpPr>
              <a:xfrm>
                <a:off x="3768864" y="3522050"/>
                <a:ext cx="1098904" cy="1084796"/>
                <a:chOff x="3768864" y="3522050"/>
                <a:chExt cx="1098904" cy="1084796"/>
              </a:xfrm>
            </p:grpSpPr>
            <p:sp>
              <p:nvSpPr>
                <p:cNvPr id="5342" name="Google Shape;5342;p45"/>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45"/>
              <p:cNvGrpSpPr/>
              <p:nvPr/>
            </p:nvGrpSpPr>
            <p:grpSpPr>
              <a:xfrm>
                <a:off x="4139616" y="3871555"/>
                <a:ext cx="357419" cy="357005"/>
                <a:chOff x="7482229" y="3351230"/>
                <a:chExt cx="357419" cy="357005"/>
              </a:xfrm>
            </p:grpSpPr>
            <p:sp>
              <p:nvSpPr>
                <p:cNvPr id="5345" name="Google Shape;5345;p4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6" name="Google Shape;176;p1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latin typeface="Fira Sans Medium"/>
                <a:ea typeface="Fira Sans Medium"/>
                <a:cs typeface="Fira Sans Medium"/>
                <a:sym typeface="Fira Sans Medium"/>
              </a:rPr>
              <a:t>NộI Dung Thuyết Trình</a:t>
            </a:r>
            <a:endParaRPr sz="3600">
              <a:latin typeface="Fira Sans Medium"/>
              <a:ea typeface="Fira Sans Medium"/>
              <a:cs typeface="Fira Sans Medium"/>
              <a:sym typeface="Fira Sans Medium"/>
            </a:endParaRPr>
          </a:p>
        </p:txBody>
      </p:sp>
      <p:sp>
        <p:nvSpPr>
          <p:cNvPr id="177" name="Google Shape;177;p14"/>
          <p:cNvSpPr txBox="1"/>
          <p:nvPr/>
        </p:nvSpPr>
        <p:spPr>
          <a:xfrm>
            <a:off x="4807852" y="1401729"/>
            <a:ext cx="4344987"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a:latin typeface="Fira Sans Medium"/>
                <a:ea typeface="Fira Sans Medium"/>
                <a:cs typeface="Fira Sans Medium"/>
                <a:sym typeface="Fira Sans Medium"/>
              </a:rPr>
              <a:t>1. Lý do/ mục tiêu nghiên cứu</a:t>
            </a:r>
            <a:endParaRPr sz="2400">
              <a:latin typeface="Fira Sans Medium"/>
              <a:ea typeface="Fira Sans Medium"/>
              <a:cs typeface="Fira Sans Medium"/>
              <a:sym typeface="Fira Sans Medium"/>
            </a:endParaRPr>
          </a:p>
        </p:txBody>
      </p:sp>
      <p:sp>
        <p:nvSpPr>
          <p:cNvPr id="179" name="Google Shape;179;p14"/>
          <p:cNvSpPr txBox="1"/>
          <p:nvPr/>
        </p:nvSpPr>
        <p:spPr>
          <a:xfrm>
            <a:off x="4941420" y="3526227"/>
            <a:ext cx="3815623"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Fira Sans Medium"/>
                <a:ea typeface="Fira Sans Medium"/>
                <a:cs typeface="Fira Sans Medium"/>
                <a:sym typeface="Fira Sans Medium"/>
              </a:rPr>
              <a:t>3. Các thiết bị trong đề tài</a:t>
            </a:r>
            <a:endParaRPr sz="2400">
              <a:latin typeface="Fira Sans Medium"/>
              <a:ea typeface="Fira Sans Medium"/>
              <a:cs typeface="Fira Sans Medium"/>
              <a:sym typeface="Fira Sans Medium"/>
            </a:endParaRPr>
          </a:p>
        </p:txBody>
      </p:sp>
      <p:sp>
        <p:nvSpPr>
          <p:cNvPr id="181" name="Google Shape;181;p14"/>
          <p:cNvSpPr txBox="1"/>
          <p:nvPr/>
        </p:nvSpPr>
        <p:spPr>
          <a:xfrm>
            <a:off x="4912449" y="4432925"/>
            <a:ext cx="2216365"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Fira Sans Medium"/>
                <a:ea typeface="Fira Sans Medium"/>
                <a:cs typeface="Fira Sans Medium"/>
                <a:sym typeface="Fira Sans Medium"/>
              </a:rPr>
              <a:t>4. Ứng dụng</a:t>
            </a:r>
            <a:endParaRPr sz="2400">
              <a:latin typeface="Fira Sans Medium"/>
              <a:ea typeface="Fira Sans Medium"/>
              <a:cs typeface="Fira Sans Medium"/>
              <a:sym typeface="Fira Sans Medium"/>
            </a:endParaRPr>
          </a:p>
        </p:txBody>
      </p:sp>
      <p:grpSp>
        <p:nvGrpSpPr>
          <p:cNvPr id="183" name="Google Shape;183;p14"/>
          <p:cNvGrpSpPr/>
          <p:nvPr/>
        </p:nvGrpSpPr>
        <p:grpSpPr>
          <a:xfrm>
            <a:off x="4226427" y="1244458"/>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4"/>
          <p:cNvGrpSpPr/>
          <p:nvPr/>
        </p:nvGrpSpPr>
        <p:grpSpPr>
          <a:xfrm>
            <a:off x="4215276" y="3370407"/>
            <a:ext cx="630131" cy="630131"/>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4"/>
          <p:cNvGrpSpPr/>
          <p:nvPr/>
        </p:nvGrpSpPr>
        <p:grpSpPr>
          <a:xfrm>
            <a:off x="4223295" y="2337266"/>
            <a:ext cx="630131" cy="630104"/>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002060"/>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329160" y="1641434"/>
            <a:ext cx="3579946" cy="2957153"/>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p14">
            <a:extLst>
              <a:ext uri="{FF2B5EF4-FFF2-40B4-BE49-F238E27FC236}">
                <a16:creationId xmlns:a16="http://schemas.microsoft.com/office/drawing/2014/main" id="{1C683829-BB98-852D-0C6E-B3D80D649D19}"/>
              </a:ext>
            </a:extLst>
          </p:cNvPr>
          <p:cNvSpPr/>
          <p:nvPr/>
        </p:nvSpPr>
        <p:spPr>
          <a:xfrm>
            <a:off x="4268840" y="4329081"/>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12;p14">
            <a:extLst>
              <a:ext uri="{FF2B5EF4-FFF2-40B4-BE49-F238E27FC236}">
                <a16:creationId xmlns:a16="http://schemas.microsoft.com/office/drawing/2014/main" id="{188A7781-8D22-2ED5-6390-A88359F3D9E3}"/>
              </a:ext>
            </a:extLst>
          </p:cNvPr>
          <p:cNvSpPr/>
          <p:nvPr/>
        </p:nvSpPr>
        <p:spPr>
          <a:xfrm>
            <a:off x="4375966" y="4475014"/>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3;p14">
            <a:extLst>
              <a:ext uri="{FF2B5EF4-FFF2-40B4-BE49-F238E27FC236}">
                <a16:creationId xmlns:a16="http://schemas.microsoft.com/office/drawing/2014/main" id="{6C556D32-9D8B-3C54-E440-B58306D3989E}"/>
              </a:ext>
            </a:extLst>
          </p:cNvPr>
          <p:cNvSpPr/>
          <p:nvPr/>
        </p:nvSpPr>
        <p:spPr>
          <a:xfrm>
            <a:off x="4223295" y="4283535"/>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4;p14">
            <a:extLst>
              <a:ext uri="{FF2B5EF4-FFF2-40B4-BE49-F238E27FC236}">
                <a16:creationId xmlns:a16="http://schemas.microsoft.com/office/drawing/2014/main" id="{6645CF07-4AC6-BAC7-E052-B106F3F0FA09}"/>
              </a:ext>
            </a:extLst>
          </p:cNvPr>
          <p:cNvSpPr/>
          <p:nvPr/>
        </p:nvSpPr>
        <p:spPr>
          <a:xfrm>
            <a:off x="4537907" y="4368740"/>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7;p14">
            <a:extLst>
              <a:ext uri="{FF2B5EF4-FFF2-40B4-BE49-F238E27FC236}">
                <a16:creationId xmlns:a16="http://schemas.microsoft.com/office/drawing/2014/main" id="{DD03C8FC-8A45-1176-F2EA-744AD841C3B9}"/>
              </a:ext>
            </a:extLst>
          </p:cNvPr>
          <p:cNvSpPr txBox="1"/>
          <p:nvPr/>
        </p:nvSpPr>
        <p:spPr>
          <a:xfrm>
            <a:off x="4941420" y="2419680"/>
            <a:ext cx="3220798" cy="29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a:latin typeface="Fira Sans Medium"/>
                <a:ea typeface="Fira Sans Medium"/>
                <a:cs typeface="Fira Sans Medium"/>
                <a:sym typeface="Fira Sans Medium"/>
              </a:rPr>
              <a:t>2. Tên đề tài</a:t>
            </a:r>
            <a:endParaRPr sz="2400">
              <a:latin typeface="Fira Sans Medium"/>
              <a:ea typeface="Fira Sans Medium"/>
              <a:cs typeface="Fira Sans Medium"/>
              <a:sym typeface="Fira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grpSp>
        <p:nvGrpSpPr>
          <p:cNvPr id="2276" name="Google Shape;2276;p26"/>
          <p:cNvGrpSpPr/>
          <p:nvPr/>
        </p:nvGrpSpPr>
        <p:grpSpPr>
          <a:xfrm>
            <a:off x="2382872" y="1598486"/>
            <a:ext cx="4045987" cy="2274699"/>
            <a:chOff x="2185750" y="2059275"/>
            <a:chExt cx="3230275" cy="1821525"/>
          </a:xfrm>
        </p:grpSpPr>
        <p:sp>
          <p:nvSpPr>
            <p:cNvPr id="2277" name="Google Shape;2277;p26"/>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8" name="Google Shape;2278;p26"/>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9" name="Google Shape;2279;p26"/>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0" name="Google Shape;2280;p26"/>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1" name="Google Shape;2281;p26"/>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2" name="Google Shape;2282;p26"/>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3" name="Google Shape;2283;p26"/>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4" name="Google Shape;2284;p26"/>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5" name="Google Shape;2285;p26"/>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6" name="Google Shape;2286;p26"/>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7" name="Google Shape;2287;p26"/>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8" name="Google Shape;2288;p26"/>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9" name="Google Shape;2289;p26"/>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0" name="Google Shape;2290;p26"/>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1" name="Google Shape;2291;p26"/>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2" name="Google Shape;2292;p26"/>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3" name="Google Shape;2293;p26"/>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4" name="Google Shape;2294;p26"/>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5" name="Google Shape;2295;p26"/>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6" name="Google Shape;2296;p26"/>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7" name="Google Shape;2297;p26"/>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8" name="Google Shape;2298;p26"/>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9" name="Google Shape;2299;p26"/>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0" name="Google Shape;2300;p26"/>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1" name="Google Shape;2301;p26"/>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2" name="Google Shape;2302;p26"/>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3" name="Google Shape;2303;p26"/>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4" name="Google Shape;2304;p26"/>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5" name="Google Shape;2305;p26"/>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6" name="Google Shape;2306;p26"/>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07" name="Google Shape;2307;p26"/>
          <p:cNvSpPr txBox="1"/>
          <p:nvPr/>
        </p:nvSpPr>
        <p:spPr>
          <a:xfrm>
            <a:off x="-1038322" y="251727"/>
            <a:ext cx="7723500" cy="481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800">
                <a:latin typeface="Fira Sans Medium"/>
                <a:ea typeface="Fira Sans Medium"/>
                <a:cs typeface="Fira Sans Medium"/>
                <a:sym typeface="Fira Sans Medium"/>
              </a:rPr>
              <a:t>1. Lý do/mục tiêu nghiên cứu </a:t>
            </a:r>
            <a:endParaRPr kumimoji="0" sz="28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2308" name="Google Shape;2308;p26"/>
          <p:cNvSpPr txBox="1"/>
          <p:nvPr/>
        </p:nvSpPr>
        <p:spPr>
          <a:xfrm>
            <a:off x="124470" y="1678994"/>
            <a:ext cx="2117137" cy="299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500">
                <a:solidFill>
                  <a:srgbClr val="FFA66F"/>
                </a:solidFill>
                <a:latin typeface="Fira Sans Medium"/>
                <a:ea typeface="Fira Sans Medium"/>
                <a:cs typeface="Fira Sans Medium"/>
                <a:sym typeface="Fira Sans Medium"/>
              </a:rPr>
              <a:t>Giúp tiết kiệm nước</a:t>
            </a:r>
            <a:endParaRPr kumimoji="0" sz="1500" b="0" i="0" u="none" strike="noStrike" kern="0" cap="none" spc="0" normalizeH="0" baseline="0" noProof="0">
              <a:ln>
                <a:noFill/>
              </a:ln>
              <a:solidFill>
                <a:srgbClr val="FFA66F"/>
              </a:solidFill>
              <a:effectLst/>
              <a:uLnTx/>
              <a:uFillTx/>
              <a:latin typeface="Fira Sans Medium"/>
              <a:ea typeface="Fira Sans Medium"/>
              <a:cs typeface="Fira Sans Medium"/>
              <a:sym typeface="Fira Sans Medium"/>
            </a:endParaRPr>
          </a:p>
        </p:txBody>
      </p:sp>
      <p:sp>
        <p:nvSpPr>
          <p:cNvPr id="2309" name="Google Shape;2309;p26"/>
          <p:cNvSpPr txBox="1"/>
          <p:nvPr/>
        </p:nvSpPr>
        <p:spPr>
          <a:xfrm>
            <a:off x="134894" y="2014376"/>
            <a:ext cx="2117137" cy="71502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Fira Sans"/>
                <a:ea typeface="Fira Sans"/>
                <a:cs typeface="Fira Sans"/>
                <a:sym typeface="Fira Sans"/>
              </a:rPr>
              <a:t>Việc tưới nước đúng lượng và đúng thời điểm là yếu tố giúp tiết kiệm nước.</a:t>
            </a:r>
            <a:endParaRPr kumimoji="0" sz="1200" b="0" i="0" u="none" strike="noStrike" kern="0" cap="none" spc="0" normalizeH="0" baseline="0" noProof="0">
              <a:ln>
                <a:noFill/>
              </a:ln>
              <a:solidFill>
                <a:srgbClr val="000000"/>
              </a:solidFill>
              <a:effectLst/>
              <a:uLnTx/>
              <a:uFillTx/>
              <a:latin typeface="Fira Sans"/>
              <a:ea typeface="Fira Sans"/>
              <a:cs typeface="Fira Sans"/>
              <a:sym typeface="Fira Sans"/>
            </a:endParaRPr>
          </a:p>
        </p:txBody>
      </p:sp>
      <p:sp>
        <p:nvSpPr>
          <p:cNvPr id="2310" name="Google Shape;2310;p26"/>
          <p:cNvSpPr txBox="1"/>
          <p:nvPr/>
        </p:nvSpPr>
        <p:spPr>
          <a:xfrm>
            <a:off x="80684" y="3048080"/>
            <a:ext cx="3148273" cy="29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500">
                <a:solidFill>
                  <a:srgbClr val="222831"/>
                </a:solidFill>
                <a:latin typeface="Fira Sans Medium"/>
                <a:ea typeface="Fira Sans Medium"/>
                <a:cs typeface="Fira Sans Medium"/>
                <a:sym typeface="Fira Sans Medium"/>
              </a:rPr>
              <a:t>Tối ưu hóa sự phát triển cây trồng </a:t>
            </a:r>
            <a:endParaRPr kumimoji="0" sz="1500" b="0" i="0" u="none" strike="noStrike" kern="0" cap="none" spc="0" normalizeH="0" baseline="0" noProof="0">
              <a:ln>
                <a:noFill/>
              </a:ln>
              <a:solidFill>
                <a:srgbClr val="222831"/>
              </a:solidFill>
              <a:effectLst/>
              <a:uLnTx/>
              <a:uFillTx/>
              <a:latin typeface="Fira Sans Medium"/>
              <a:ea typeface="Fira Sans Medium"/>
              <a:cs typeface="Fira Sans Medium"/>
              <a:sym typeface="Fira Sans Medium"/>
            </a:endParaRPr>
          </a:p>
        </p:txBody>
      </p:sp>
      <p:sp>
        <p:nvSpPr>
          <p:cNvPr id="2311" name="Google Shape;2311;p26"/>
          <p:cNvSpPr txBox="1"/>
          <p:nvPr/>
        </p:nvSpPr>
        <p:spPr>
          <a:xfrm>
            <a:off x="215221" y="3425349"/>
            <a:ext cx="2539898" cy="532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Fira Sans"/>
                <a:ea typeface="Fira Sans"/>
                <a:cs typeface="Fira Sans"/>
                <a:sym typeface="Fira Sans"/>
              </a:rPr>
              <a:t>Độ ẩm đất là yếu tố quan trọng trong qua trình phát triển cây trồng </a:t>
            </a:r>
            <a:endParaRPr kumimoji="0" sz="1200" b="0" i="0" u="none" strike="noStrike" kern="0" cap="none" spc="0" normalizeH="0" baseline="0" noProof="0">
              <a:ln>
                <a:noFill/>
              </a:ln>
              <a:solidFill>
                <a:srgbClr val="000000"/>
              </a:solidFill>
              <a:effectLst/>
              <a:uLnTx/>
              <a:uFillTx/>
              <a:latin typeface="Fira Sans"/>
              <a:ea typeface="Fira Sans"/>
              <a:cs typeface="Fira Sans"/>
              <a:sym typeface="Fira Sans"/>
            </a:endParaRPr>
          </a:p>
        </p:txBody>
      </p:sp>
      <p:sp>
        <p:nvSpPr>
          <p:cNvPr id="2312" name="Google Shape;2312;p26"/>
          <p:cNvSpPr txBox="1"/>
          <p:nvPr/>
        </p:nvSpPr>
        <p:spPr>
          <a:xfrm>
            <a:off x="6545145" y="1678994"/>
            <a:ext cx="2298818" cy="2991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1500">
                <a:solidFill>
                  <a:srgbClr val="222831"/>
                </a:solidFill>
                <a:latin typeface="Fira Sans Medium"/>
                <a:ea typeface="Fira Sans Medium"/>
                <a:cs typeface="Fira Sans Medium"/>
                <a:sym typeface="Fira Sans Medium"/>
              </a:rPr>
              <a:t>Tiện lợi và dễ sử dụng </a:t>
            </a:r>
            <a:endParaRPr kumimoji="0" sz="1500" b="0" i="0" u="none" strike="noStrike" kern="0" cap="none" spc="0" normalizeH="0" baseline="0" noProof="0">
              <a:ln>
                <a:noFill/>
              </a:ln>
              <a:solidFill>
                <a:srgbClr val="222831"/>
              </a:solidFill>
              <a:effectLst/>
              <a:uLnTx/>
              <a:uFillTx/>
              <a:latin typeface="Fira Sans Medium"/>
              <a:ea typeface="Fira Sans Medium"/>
              <a:cs typeface="Fira Sans Medium"/>
              <a:sym typeface="Fira Sans Medium"/>
            </a:endParaRPr>
          </a:p>
        </p:txBody>
      </p:sp>
      <p:sp>
        <p:nvSpPr>
          <p:cNvPr id="2313" name="Google Shape;2313;p26"/>
          <p:cNvSpPr txBox="1"/>
          <p:nvPr/>
        </p:nvSpPr>
        <p:spPr>
          <a:xfrm>
            <a:off x="6472906" y="1953779"/>
            <a:ext cx="2457450" cy="8909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Fira Sans"/>
                <a:ea typeface="Fira Sans"/>
                <a:cs typeface="Fira Sans"/>
                <a:sym typeface="Fira Sans"/>
              </a:rPr>
              <a:t>Được điều khiển từ xa qua điện thoại, giúp người dung kiểm soát và điều chỉnh hệ thống mọi lúc mọi nơi.</a:t>
            </a:r>
            <a:endParaRPr kumimoji="0" sz="1200" b="0" i="0" u="none" strike="noStrike" kern="0" cap="none" spc="0" normalizeH="0" baseline="0" noProof="0">
              <a:ln>
                <a:noFill/>
              </a:ln>
              <a:solidFill>
                <a:srgbClr val="000000"/>
              </a:solidFill>
              <a:effectLst/>
              <a:uLnTx/>
              <a:uFillTx/>
              <a:latin typeface="Fira Sans"/>
              <a:ea typeface="Fira Sans"/>
              <a:cs typeface="Fira Sans"/>
              <a:sym typeface="Fira Sans"/>
            </a:endParaRPr>
          </a:p>
        </p:txBody>
      </p:sp>
      <p:sp>
        <p:nvSpPr>
          <p:cNvPr id="2314" name="Google Shape;2314;p26"/>
          <p:cNvSpPr txBox="1"/>
          <p:nvPr/>
        </p:nvSpPr>
        <p:spPr>
          <a:xfrm>
            <a:off x="5685334" y="2870813"/>
            <a:ext cx="3546858" cy="623094"/>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a:ln>
                  <a:noFill/>
                </a:ln>
                <a:solidFill>
                  <a:srgbClr val="30475E"/>
                </a:solidFill>
                <a:effectLst/>
                <a:uLnTx/>
                <a:uFillTx/>
                <a:latin typeface="Fira Sans Medium"/>
                <a:ea typeface="Fira Sans Medium"/>
                <a:cs typeface="Fira Sans Medium"/>
                <a:sym typeface="Fira Sans Medium"/>
              </a:rPr>
              <a:t>Được ứng dụng trong nông nghiệp và cây trồng trong nhà </a:t>
            </a:r>
            <a:endParaRPr kumimoji="0" sz="1500" b="0" i="0" u="none" strike="noStrike" kern="0" cap="none" spc="0" normalizeH="0" baseline="0" noProof="0">
              <a:ln>
                <a:noFill/>
              </a:ln>
              <a:solidFill>
                <a:srgbClr val="30475E"/>
              </a:solidFill>
              <a:effectLst/>
              <a:uLnTx/>
              <a:uFillTx/>
              <a:latin typeface="Fira Sans Medium"/>
              <a:ea typeface="Fira Sans Medium"/>
              <a:cs typeface="Fira Sans Medium"/>
              <a:sym typeface="Fira Sans Medium"/>
            </a:endParaRPr>
          </a:p>
        </p:txBody>
      </p:sp>
      <p:sp>
        <p:nvSpPr>
          <p:cNvPr id="2315" name="Google Shape;2315;p26"/>
          <p:cNvSpPr txBox="1"/>
          <p:nvPr/>
        </p:nvSpPr>
        <p:spPr>
          <a:xfrm>
            <a:off x="6149202" y="3449394"/>
            <a:ext cx="2940244" cy="62309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Fira Sans"/>
                <a:ea typeface="Fira Sans"/>
                <a:cs typeface="Fira Sans"/>
                <a:sym typeface="Fira Sans"/>
              </a:rPr>
              <a:t>Giúp giảm thời gian và chi phí trong quá trình chăm sóc cây trồng, đồng thời tang hiệu suất cây trồng.</a:t>
            </a:r>
            <a:endParaRPr kumimoji="0" sz="1200" b="0" i="0" u="none" strike="noStrike" kern="0" cap="none" spc="0" normalizeH="0" baseline="0" noProof="0">
              <a:ln>
                <a:noFill/>
              </a:ln>
              <a:solidFill>
                <a:srgbClr val="000000"/>
              </a:solidFill>
              <a:effectLst/>
              <a:uLnTx/>
              <a:uFillTx/>
              <a:latin typeface="Fira Sans"/>
              <a:ea typeface="Fira Sans"/>
              <a:cs typeface="Fira Sans"/>
              <a:sym typeface="Fira Sans"/>
            </a:endParaRPr>
          </a:p>
        </p:txBody>
      </p:sp>
      <p:sp>
        <p:nvSpPr>
          <p:cNvPr id="2" name="Google Shape;2312;p26">
            <a:extLst>
              <a:ext uri="{FF2B5EF4-FFF2-40B4-BE49-F238E27FC236}">
                <a16:creationId xmlns:a16="http://schemas.microsoft.com/office/drawing/2014/main" id="{CBCBA10E-1F94-2BB0-23FE-DD7840C6CB15}"/>
              </a:ext>
            </a:extLst>
          </p:cNvPr>
          <p:cNvSpPr txBox="1"/>
          <p:nvPr/>
        </p:nvSpPr>
        <p:spPr>
          <a:xfrm>
            <a:off x="3029660" y="908808"/>
            <a:ext cx="3062817" cy="39375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2400">
                <a:solidFill>
                  <a:srgbClr val="222831"/>
                </a:solidFill>
                <a:latin typeface="Fira Sans Medium"/>
                <a:ea typeface="Fira Sans Medium"/>
                <a:cs typeface="Fira Sans Medium"/>
                <a:sym typeface="Fira Sans Medium"/>
              </a:rPr>
              <a:t>1.1 Lý do nghiên cứu </a:t>
            </a:r>
            <a:endParaRPr kumimoji="0" sz="2400" b="0" i="0" u="none" strike="noStrike" kern="0" cap="none" spc="0" normalizeH="0" baseline="0" noProof="0">
              <a:ln>
                <a:noFill/>
              </a:ln>
              <a:solidFill>
                <a:srgbClr val="222831"/>
              </a:solidFill>
              <a:effectLst/>
              <a:uLnTx/>
              <a:uFillTx/>
              <a:latin typeface="Fira Sans Medium"/>
              <a:ea typeface="Fira Sans Medium"/>
              <a:cs typeface="Fira Sans Medium"/>
              <a:sym typeface="Fir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25"/>
          <p:cNvSpPr txBox="1"/>
          <p:nvPr/>
        </p:nvSpPr>
        <p:spPr>
          <a:xfrm>
            <a:off x="2384313" y="798454"/>
            <a:ext cx="4349509" cy="6447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Fira Sans Medium"/>
                <a:ea typeface="Fira Sans Medium"/>
                <a:cs typeface="Fira Sans Medium"/>
                <a:sym typeface="Fira Sans Medium"/>
              </a:rPr>
              <a:t>1.2 Mục tiêu nghiên cứu </a:t>
            </a:r>
            <a:endParaRPr sz="2400">
              <a:latin typeface="Fira Sans Medium"/>
              <a:ea typeface="Fira Sans Medium"/>
              <a:cs typeface="Fira Sans Medium"/>
              <a:sym typeface="Fira Sans Medium"/>
            </a:endParaRPr>
          </a:p>
        </p:txBody>
      </p:sp>
      <p:sp>
        <p:nvSpPr>
          <p:cNvPr id="2220" name="Google Shape;2220;p25"/>
          <p:cNvSpPr txBox="1"/>
          <p:nvPr/>
        </p:nvSpPr>
        <p:spPr>
          <a:xfrm>
            <a:off x="282120" y="3740255"/>
            <a:ext cx="2636044" cy="4467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Thiết kế và lắp đặt cảm biến trong mô hình </a:t>
            </a:r>
            <a:endParaRPr>
              <a:latin typeface="Fira Sans Medium"/>
              <a:ea typeface="Fira Sans Medium"/>
              <a:cs typeface="Fira Sans Medium"/>
              <a:sym typeface="Fira Sans Medium"/>
            </a:endParaRPr>
          </a:p>
        </p:txBody>
      </p:sp>
      <p:sp>
        <p:nvSpPr>
          <p:cNvPr id="2222" name="Google Shape;2222;p25"/>
          <p:cNvSpPr txBox="1"/>
          <p:nvPr/>
        </p:nvSpPr>
        <p:spPr>
          <a:xfrm>
            <a:off x="3555154" y="4037156"/>
            <a:ext cx="2223701"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Thiết kế và xây dựng hệ thống có khả năng điều chỉnh và thời gian tưới nước. </a:t>
            </a:r>
            <a:endParaRPr>
              <a:latin typeface="Fira Sans Medium"/>
              <a:ea typeface="Fira Sans Medium"/>
              <a:cs typeface="Fira Sans Medium"/>
              <a:sym typeface="Fira Sans Medium"/>
            </a:endParaRPr>
          </a:p>
        </p:txBody>
      </p:sp>
      <p:sp>
        <p:nvSpPr>
          <p:cNvPr id="2224" name="Google Shape;2224;p25"/>
          <p:cNvSpPr txBox="1"/>
          <p:nvPr/>
        </p:nvSpPr>
        <p:spPr>
          <a:xfrm>
            <a:off x="1965856" y="2832632"/>
            <a:ext cx="2391201" cy="6078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Phát triển phần mềm giám sát và điều khiển hệ thống tưới nước tự động.</a:t>
            </a:r>
            <a:endParaRPr>
              <a:latin typeface="Fira Sans Medium"/>
              <a:ea typeface="Fira Sans Medium"/>
              <a:cs typeface="Fira Sans Medium"/>
              <a:sym typeface="Fira Sans Medium"/>
            </a:endParaRPr>
          </a:p>
        </p:txBody>
      </p:sp>
      <p:sp>
        <p:nvSpPr>
          <p:cNvPr id="2226" name="Google Shape;2226;p25"/>
          <p:cNvSpPr txBox="1"/>
          <p:nvPr/>
        </p:nvSpPr>
        <p:spPr>
          <a:xfrm>
            <a:off x="6648325" y="3903984"/>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Tối ưu hóa hệ thống tưới nước tự động. </a:t>
            </a:r>
            <a:endParaRPr>
              <a:latin typeface="Fira Sans Medium"/>
              <a:ea typeface="Fira Sans Medium"/>
              <a:cs typeface="Fira Sans Medium"/>
              <a:sym typeface="Fira Sans Medium"/>
            </a:endParaRPr>
          </a:p>
        </p:txBody>
      </p:sp>
      <p:sp>
        <p:nvSpPr>
          <p:cNvPr id="2228" name="Google Shape;2228;p25"/>
          <p:cNvSpPr txBox="1"/>
          <p:nvPr/>
        </p:nvSpPr>
        <p:spPr>
          <a:xfrm>
            <a:off x="4903913" y="2899270"/>
            <a:ext cx="2021912"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Đánh giá hiệu quả của mô hình. </a:t>
            </a:r>
            <a:endParaRPr>
              <a:latin typeface="Fira Sans Medium"/>
              <a:ea typeface="Fira Sans Medium"/>
              <a:cs typeface="Fira Sans Medium"/>
              <a:sym typeface="Fira Sans Medium"/>
            </a:endParaRPr>
          </a:p>
        </p:txBody>
      </p:sp>
      <p:grpSp>
        <p:nvGrpSpPr>
          <p:cNvPr id="2230" name="Google Shape;2230;p25"/>
          <p:cNvGrpSpPr/>
          <p:nvPr/>
        </p:nvGrpSpPr>
        <p:grpSpPr>
          <a:xfrm>
            <a:off x="1234886" y="1226767"/>
            <a:ext cx="6674227" cy="2478421"/>
            <a:chOff x="936425" y="1625150"/>
            <a:chExt cx="5728950" cy="2127400"/>
          </a:xfrm>
        </p:grpSpPr>
        <p:sp>
          <p:nvSpPr>
            <p:cNvPr id="2231" name="Google Shape;2231;p25"/>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5"/>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5"/>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5"/>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5"/>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5"/>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5"/>
            <p:cNvSpPr/>
            <p:nvPr/>
          </p:nvSpPr>
          <p:spPr>
            <a:xfrm>
              <a:off x="6016125" y="3102525"/>
              <a:ext cx="649250" cy="650025"/>
            </a:xfrm>
            <a:custGeom>
              <a:avLst/>
              <a:gdLst/>
              <a:ahLst/>
              <a:cxnLst/>
              <a:rect l="l" t="t" r="r" b="b"/>
              <a:pathLst>
                <a:path w="25970" h="26001" extrusionOk="0">
                  <a:moveTo>
                    <a:pt x="12985" y="0"/>
                  </a:moveTo>
                  <a:cubicBezTo>
                    <a:pt x="5828" y="0"/>
                    <a:pt x="1" y="5827"/>
                    <a:pt x="1" y="13016"/>
                  </a:cubicBezTo>
                  <a:cubicBezTo>
                    <a:pt x="1" y="20173"/>
                    <a:pt x="5828" y="26000"/>
                    <a:pt x="12985" y="26000"/>
                  </a:cubicBezTo>
                  <a:cubicBezTo>
                    <a:pt x="20174" y="26000"/>
                    <a:pt x="25970" y="20173"/>
                    <a:pt x="25970" y="13016"/>
                  </a:cubicBezTo>
                  <a:cubicBezTo>
                    <a:pt x="25970" y="5827"/>
                    <a:pt x="20174"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5"/>
            <p:cNvSpPr/>
            <p:nvPr/>
          </p:nvSpPr>
          <p:spPr>
            <a:xfrm>
              <a:off x="6030375" y="3116775"/>
              <a:ext cx="620750" cy="621525"/>
            </a:xfrm>
            <a:custGeom>
              <a:avLst/>
              <a:gdLst/>
              <a:ahLst/>
              <a:cxnLst/>
              <a:rect l="l" t="t" r="r" b="b"/>
              <a:pathLst>
                <a:path w="24830" h="24861" extrusionOk="0">
                  <a:moveTo>
                    <a:pt x="12415" y="0"/>
                  </a:moveTo>
                  <a:cubicBezTo>
                    <a:pt x="5575" y="0"/>
                    <a:pt x="1" y="5574"/>
                    <a:pt x="1" y="12446"/>
                  </a:cubicBezTo>
                  <a:cubicBezTo>
                    <a:pt x="1" y="19318"/>
                    <a:pt x="5575" y="24860"/>
                    <a:pt x="12415" y="24860"/>
                  </a:cubicBezTo>
                  <a:cubicBezTo>
                    <a:pt x="19287" y="24860"/>
                    <a:pt x="24829" y="19318"/>
                    <a:pt x="24829" y="12446"/>
                  </a:cubicBezTo>
                  <a:cubicBezTo>
                    <a:pt x="24829" y="5574"/>
                    <a:pt x="19287"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5"/>
            <p:cNvSpPr/>
            <p:nvPr/>
          </p:nvSpPr>
          <p:spPr>
            <a:xfrm>
              <a:off x="5762000" y="1625150"/>
              <a:ext cx="598550" cy="1452050"/>
            </a:xfrm>
            <a:custGeom>
              <a:avLst/>
              <a:gdLst/>
              <a:ahLst/>
              <a:cxnLst/>
              <a:rect l="l" t="t" r="r" b="b"/>
              <a:pathLst>
                <a:path w="23942" h="58082" extrusionOk="0">
                  <a:moveTo>
                    <a:pt x="887" y="1"/>
                  </a:moveTo>
                  <a:cubicBezTo>
                    <a:pt x="380" y="1"/>
                    <a:pt x="0" y="381"/>
                    <a:pt x="0" y="888"/>
                  </a:cubicBezTo>
                  <a:cubicBezTo>
                    <a:pt x="0" y="1394"/>
                    <a:pt x="380" y="1774"/>
                    <a:pt x="887" y="1774"/>
                  </a:cubicBezTo>
                  <a:cubicBezTo>
                    <a:pt x="1140" y="1774"/>
                    <a:pt x="1362" y="1679"/>
                    <a:pt x="1520" y="1489"/>
                  </a:cubicBezTo>
                  <a:lnTo>
                    <a:pt x="22865" y="15265"/>
                  </a:lnTo>
                  <a:lnTo>
                    <a:pt x="22865" y="56308"/>
                  </a:lnTo>
                  <a:cubicBezTo>
                    <a:pt x="22485" y="56403"/>
                    <a:pt x="22168" y="56752"/>
                    <a:pt x="22168" y="57195"/>
                  </a:cubicBezTo>
                  <a:cubicBezTo>
                    <a:pt x="22168" y="57702"/>
                    <a:pt x="22580" y="58082"/>
                    <a:pt x="23055" y="58082"/>
                  </a:cubicBezTo>
                  <a:cubicBezTo>
                    <a:pt x="23562" y="58082"/>
                    <a:pt x="23942" y="57702"/>
                    <a:pt x="23942" y="57195"/>
                  </a:cubicBezTo>
                  <a:cubicBezTo>
                    <a:pt x="23942" y="56752"/>
                    <a:pt x="23657" y="56403"/>
                    <a:pt x="23245" y="56308"/>
                  </a:cubicBezTo>
                  <a:lnTo>
                    <a:pt x="23245" y="15170"/>
                  </a:lnTo>
                  <a:cubicBezTo>
                    <a:pt x="23245" y="15107"/>
                    <a:pt x="23214" y="15044"/>
                    <a:pt x="23150" y="15012"/>
                  </a:cubicBezTo>
                  <a:lnTo>
                    <a:pt x="1710" y="1173"/>
                  </a:lnTo>
                  <a:cubicBezTo>
                    <a:pt x="1742" y="1078"/>
                    <a:pt x="1774" y="983"/>
                    <a:pt x="1774" y="888"/>
                  </a:cubicBezTo>
                  <a:cubicBezTo>
                    <a:pt x="1774" y="381"/>
                    <a:pt x="1394"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5"/>
            <p:cNvSpPr/>
            <p:nvPr/>
          </p:nvSpPr>
          <p:spPr>
            <a:xfrm>
              <a:off x="6257600" y="3350325"/>
              <a:ext cx="207475" cy="126700"/>
            </a:xfrm>
            <a:custGeom>
              <a:avLst/>
              <a:gdLst/>
              <a:ahLst/>
              <a:cxnLst/>
              <a:rect l="l" t="t" r="r" b="b"/>
              <a:pathLst>
                <a:path w="8299" h="5068" extrusionOk="0">
                  <a:moveTo>
                    <a:pt x="8298" y="0"/>
                  </a:moveTo>
                  <a:lnTo>
                    <a:pt x="8298" y="0"/>
                  </a:lnTo>
                  <a:cubicBezTo>
                    <a:pt x="7411" y="444"/>
                    <a:pt x="6240" y="855"/>
                    <a:pt x="5321" y="950"/>
                  </a:cubicBezTo>
                  <a:lnTo>
                    <a:pt x="6651" y="1520"/>
                  </a:lnTo>
                  <a:lnTo>
                    <a:pt x="5163" y="3072"/>
                  </a:lnTo>
                  <a:lnTo>
                    <a:pt x="2978" y="1457"/>
                  </a:lnTo>
                  <a:lnTo>
                    <a:pt x="64" y="4782"/>
                  </a:lnTo>
                  <a:cubicBezTo>
                    <a:pt x="1" y="4877"/>
                    <a:pt x="33" y="4972"/>
                    <a:pt x="96" y="5036"/>
                  </a:cubicBezTo>
                  <a:cubicBezTo>
                    <a:pt x="128" y="5036"/>
                    <a:pt x="159" y="5067"/>
                    <a:pt x="191" y="5067"/>
                  </a:cubicBezTo>
                  <a:cubicBezTo>
                    <a:pt x="254" y="5067"/>
                    <a:pt x="286" y="5036"/>
                    <a:pt x="318" y="5004"/>
                  </a:cubicBezTo>
                  <a:lnTo>
                    <a:pt x="3041" y="1901"/>
                  </a:lnTo>
                  <a:lnTo>
                    <a:pt x="5195" y="3516"/>
                  </a:lnTo>
                  <a:lnTo>
                    <a:pt x="6873" y="1742"/>
                  </a:lnTo>
                  <a:lnTo>
                    <a:pt x="7507" y="3041"/>
                  </a:lnTo>
                  <a:cubicBezTo>
                    <a:pt x="7538" y="2122"/>
                    <a:pt x="7918" y="887"/>
                    <a:pt x="8298"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5"/>
            <p:cNvSpPr/>
            <p:nvPr/>
          </p:nvSpPr>
          <p:spPr>
            <a:xfrm>
              <a:off x="6204575" y="3317850"/>
              <a:ext cx="273150" cy="219350"/>
            </a:xfrm>
            <a:custGeom>
              <a:avLst/>
              <a:gdLst/>
              <a:ahLst/>
              <a:cxnLst/>
              <a:rect l="l" t="t" r="r" b="b"/>
              <a:pathLst>
                <a:path w="10926" h="8774" extrusionOk="0">
                  <a:moveTo>
                    <a:pt x="633" y="1"/>
                  </a:moveTo>
                  <a:cubicBezTo>
                    <a:pt x="253" y="1"/>
                    <a:pt x="0" y="64"/>
                    <a:pt x="0" y="159"/>
                  </a:cubicBezTo>
                  <a:lnTo>
                    <a:pt x="0" y="8615"/>
                  </a:lnTo>
                  <a:cubicBezTo>
                    <a:pt x="0" y="8710"/>
                    <a:pt x="285" y="8773"/>
                    <a:pt x="633" y="8773"/>
                  </a:cubicBezTo>
                  <a:lnTo>
                    <a:pt x="10768" y="8773"/>
                  </a:lnTo>
                  <a:cubicBezTo>
                    <a:pt x="10863" y="8773"/>
                    <a:pt x="10926" y="8520"/>
                    <a:pt x="10926" y="8172"/>
                  </a:cubicBezTo>
                  <a:cubicBezTo>
                    <a:pt x="10926" y="7823"/>
                    <a:pt x="10863" y="7570"/>
                    <a:pt x="10768" y="7570"/>
                  </a:cubicBezTo>
                  <a:lnTo>
                    <a:pt x="1267" y="7570"/>
                  </a:lnTo>
                  <a:lnTo>
                    <a:pt x="1267" y="159"/>
                  </a:lnTo>
                  <a:cubicBezTo>
                    <a:pt x="1267" y="64"/>
                    <a:pt x="982" y="1"/>
                    <a:pt x="63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5"/>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5"/>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5"/>
            <p:cNvSpPr/>
            <p:nvPr/>
          </p:nvSpPr>
          <p:spPr>
            <a:xfrm>
              <a:off x="4970275" y="2710025"/>
              <a:ext cx="121150" cy="118975"/>
            </a:xfrm>
            <a:custGeom>
              <a:avLst/>
              <a:gdLst/>
              <a:ahLst/>
              <a:cxnLst/>
              <a:rect l="l" t="t" r="r" b="b"/>
              <a:pathLst>
                <a:path w="4846" h="4759" extrusionOk="0">
                  <a:moveTo>
                    <a:pt x="681" y="0"/>
                  </a:moveTo>
                  <a:cubicBezTo>
                    <a:pt x="665" y="0"/>
                    <a:pt x="649" y="8"/>
                    <a:pt x="633" y="24"/>
                  </a:cubicBezTo>
                  <a:lnTo>
                    <a:pt x="32" y="626"/>
                  </a:lnTo>
                  <a:cubicBezTo>
                    <a:pt x="0" y="657"/>
                    <a:pt x="0" y="689"/>
                    <a:pt x="32" y="721"/>
                  </a:cubicBezTo>
                  <a:lnTo>
                    <a:pt x="3959" y="4616"/>
                  </a:lnTo>
                  <a:cubicBezTo>
                    <a:pt x="4054" y="4711"/>
                    <a:pt x="4180" y="4758"/>
                    <a:pt x="4307" y="4758"/>
                  </a:cubicBezTo>
                  <a:cubicBezTo>
                    <a:pt x="4434" y="4758"/>
                    <a:pt x="4560" y="4711"/>
                    <a:pt x="4655" y="4616"/>
                  </a:cubicBezTo>
                  <a:cubicBezTo>
                    <a:pt x="4845" y="4426"/>
                    <a:pt x="4845" y="4109"/>
                    <a:pt x="4655" y="3919"/>
                  </a:cubicBezTo>
                  <a:lnTo>
                    <a:pt x="728" y="24"/>
                  </a:lnTo>
                  <a:cubicBezTo>
                    <a:pt x="713" y="8"/>
                    <a:pt x="697" y="0"/>
                    <a:pt x="68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5"/>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5"/>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5"/>
            <p:cNvSpPr/>
            <p:nvPr/>
          </p:nvSpPr>
          <p:spPr>
            <a:xfrm>
              <a:off x="4794500" y="2537225"/>
              <a:ext cx="190050" cy="189250"/>
            </a:xfrm>
            <a:custGeom>
              <a:avLst/>
              <a:gdLst/>
              <a:ahLst/>
              <a:cxnLst/>
              <a:rect l="l" t="t" r="r" b="b"/>
              <a:pathLst>
                <a:path w="7602" h="7570" extrusionOk="0">
                  <a:moveTo>
                    <a:pt x="3801" y="539"/>
                  </a:moveTo>
                  <a:cubicBezTo>
                    <a:pt x="5606" y="539"/>
                    <a:pt x="7063" y="1996"/>
                    <a:pt x="7063" y="3801"/>
                  </a:cubicBezTo>
                  <a:cubicBezTo>
                    <a:pt x="7063" y="5606"/>
                    <a:pt x="5606" y="7063"/>
                    <a:pt x="3801" y="7063"/>
                  </a:cubicBezTo>
                  <a:cubicBezTo>
                    <a:pt x="1996" y="7063"/>
                    <a:pt x="539" y="5606"/>
                    <a:pt x="539" y="3801"/>
                  </a:cubicBezTo>
                  <a:cubicBezTo>
                    <a:pt x="539" y="1996"/>
                    <a:pt x="1996" y="539"/>
                    <a:pt x="3801" y="539"/>
                  </a:cubicBezTo>
                  <a:close/>
                  <a:moveTo>
                    <a:pt x="3801" y="0"/>
                  </a:moveTo>
                  <a:cubicBezTo>
                    <a:pt x="1711" y="0"/>
                    <a:pt x="0" y="1711"/>
                    <a:pt x="0" y="3801"/>
                  </a:cubicBezTo>
                  <a:cubicBezTo>
                    <a:pt x="0" y="5891"/>
                    <a:pt x="1711" y="7569"/>
                    <a:pt x="3801" y="7569"/>
                  </a:cubicBezTo>
                  <a:cubicBezTo>
                    <a:pt x="5891" y="7569"/>
                    <a:pt x="7601" y="5891"/>
                    <a:pt x="7601" y="3801"/>
                  </a:cubicBezTo>
                  <a:cubicBezTo>
                    <a:pt x="7601" y="1711"/>
                    <a:pt x="5891" y="0"/>
                    <a:pt x="380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5"/>
            <p:cNvSpPr/>
            <p:nvPr/>
          </p:nvSpPr>
          <p:spPr>
            <a:xfrm>
              <a:off x="3775550" y="2178575"/>
              <a:ext cx="44350" cy="898625"/>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5"/>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5"/>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5"/>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5"/>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5"/>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5"/>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5"/>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5"/>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5"/>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5"/>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5"/>
            <p:cNvSpPr/>
            <p:nvPr/>
          </p:nvSpPr>
          <p:spPr>
            <a:xfrm>
              <a:off x="2502450" y="2581550"/>
              <a:ext cx="195575" cy="169475"/>
            </a:xfrm>
            <a:custGeom>
              <a:avLst/>
              <a:gdLst/>
              <a:ahLst/>
              <a:cxnLst/>
              <a:rect l="l" t="t" r="r" b="b"/>
              <a:pathLst>
                <a:path w="7823" h="6779" extrusionOk="0">
                  <a:moveTo>
                    <a:pt x="2344" y="1"/>
                  </a:moveTo>
                  <a:cubicBezTo>
                    <a:pt x="1172" y="1"/>
                    <a:pt x="191" y="983"/>
                    <a:pt x="191" y="2186"/>
                  </a:cubicBezTo>
                  <a:lnTo>
                    <a:pt x="191" y="3706"/>
                  </a:lnTo>
                  <a:cubicBezTo>
                    <a:pt x="191" y="4181"/>
                    <a:pt x="317" y="4593"/>
                    <a:pt x="571" y="4941"/>
                  </a:cubicBezTo>
                  <a:lnTo>
                    <a:pt x="1" y="6778"/>
                  </a:lnTo>
                  <a:lnTo>
                    <a:pt x="1837" y="5828"/>
                  </a:lnTo>
                  <a:cubicBezTo>
                    <a:pt x="2027" y="5860"/>
                    <a:pt x="2186" y="5891"/>
                    <a:pt x="2344" y="5891"/>
                  </a:cubicBezTo>
                  <a:lnTo>
                    <a:pt x="3357" y="5891"/>
                  </a:lnTo>
                  <a:cubicBezTo>
                    <a:pt x="3262" y="5638"/>
                    <a:pt x="3199" y="5353"/>
                    <a:pt x="3199" y="5068"/>
                  </a:cubicBezTo>
                  <a:lnTo>
                    <a:pt x="3199" y="3548"/>
                  </a:lnTo>
                  <a:cubicBezTo>
                    <a:pt x="3199" y="2344"/>
                    <a:pt x="4181" y="1363"/>
                    <a:pt x="5384" y="1363"/>
                  </a:cubicBezTo>
                  <a:lnTo>
                    <a:pt x="7823" y="1363"/>
                  </a:lnTo>
                  <a:cubicBezTo>
                    <a:pt x="7506" y="571"/>
                    <a:pt x="6714" y="33"/>
                    <a:pt x="582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5"/>
            <p:cNvSpPr/>
            <p:nvPr/>
          </p:nvSpPr>
          <p:spPr>
            <a:xfrm>
              <a:off x="2598250" y="2625100"/>
              <a:ext cx="208250" cy="159175"/>
            </a:xfrm>
            <a:custGeom>
              <a:avLst/>
              <a:gdLst/>
              <a:ahLst/>
              <a:cxnLst/>
              <a:rect l="l" t="t" r="r" b="b"/>
              <a:pathLst>
                <a:path w="8330" h="6367" extrusionOk="0">
                  <a:moveTo>
                    <a:pt x="2186" y="1"/>
                  </a:moveTo>
                  <a:cubicBezTo>
                    <a:pt x="982" y="1"/>
                    <a:pt x="0" y="982"/>
                    <a:pt x="0" y="2154"/>
                  </a:cubicBezTo>
                  <a:lnTo>
                    <a:pt x="0" y="3706"/>
                  </a:lnTo>
                  <a:cubicBezTo>
                    <a:pt x="0" y="4909"/>
                    <a:pt x="982" y="5859"/>
                    <a:pt x="2186" y="5859"/>
                  </a:cubicBezTo>
                  <a:lnTo>
                    <a:pt x="5638" y="5859"/>
                  </a:lnTo>
                  <a:cubicBezTo>
                    <a:pt x="5828" y="5859"/>
                    <a:pt x="5986" y="5859"/>
                    <a:pt x="6144" y="5796"/>
                  </a:cubicBezTo>
                  <a:lnTo>
                    <a:pt x="8329" y="6366"/>
                  </a:lnTo>
                  <a:lnTo>
                    <a:pt x="7411" y="4941"/>
                  </a:lnTo>
                  <a:cubicBezTo>
                    <a:pt x="7664" y="4593"/>
                    <a:pt x="7823" y="4149"/>
                    <a:pt x="7823" y="3706"/>
                  </a:cubicBezTo>
                  <a:lnTo>
                    <a:pt x="7823" y="2154"/>
                  </a:lnTo>
                  <a:cubicBezTo>
                    <a:pt x="7823" y="982"/>
                    <a:pt x="6841" y="1"/>
                    <a:pt x="563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5"/>
            <p:cNvSpPr/>
            <p:nvPr/>
          </p:nvSpPr>
          <p:spPr>
            <a:xfrm>
              <a:off x="1236475" y="1625151"/>
              <a:ext cx="598575" cy="1454425"/>
            </a:xfrm>
            <a:custGeom>
              <a:avLst/>
              <a:gdLst/>
              <a:ahLst/>
              <a:cxnLst/>
              <a:rect l="l" t="t" r="r" b="b"/>
              <a:pathLst>
                <a:path w="23943" h="58177" extrusionOk="0">
                  <a:moveTo>
                    <a:pt x="23056" y="1"/>
                  </a:moveTo>
                  <a:cubicBezTo>
                    <a:pt x="22549" y="1"/>
                    <a:pt x="22137" y="381"/>
                    <a:pt x="22137" y="888"/>
                  </a:cubicBezTo>
                  <a:cubicBezTo>
                    <a:pt x="22137" y="1014"/>
                    <a:pt x="22169" y="1109"/>
                    <a:pt x="22201" y="1204"/>
                  </a:cubicBezTo>
                  <a:lnTo>
                    <a:pt x="792" y="15012"/>
                  </a:lnTo>
                  <a:cubicBezTo>
                    <a:pt x="761" y="15044"/>
                    <a:pt x="697" y="15107"/>
                    <a:pt x="697" y="15170"/>
                  </a:cubicBezTo>
                  <a:lnTo>
                    <a:pt x="697" y="56403"/>
                  </a:lnTo>
                  <a:cubicBezTo>
                    <a:pt x="317" y="56467"/>
                    <a:pt x="1" y="56847"/>
                    <a:pt x="1" y="57258"/>
                  </a:cubicBezTo>
                  <a:cubicBezTo>
                    <a:pt x="1" y="57765"/>
                    <a:pt x="412" y="58177"/>
                    <a:pt x="887" y="58177"/>
                  </a:cubicBezTo>
                  <a:cubicBezTo>
                    <a:pt x="1394" y="58177"/>
                    <a:pt x="1806" y="57765"/>
                    <a:pt x="1806" y="57258"/>
                  </a:cubicBezTo>
                  <a:cubicBezTo>
                    <a:pt x="1806" y="56847"/>
                    <a:pt x="1489" y="56467"/>
                    <a:pt x="1077" y="56403"/>
                  </a:cubicBezTo>
                  <a:lnTo>
                    <a:pt x="1077" y="15265"/>
                  </a:lnTo>
                  <a:lnTo>
                    <a:pt x="22391" y="1521"/>
                  </a:lnTo>
                  <a:cubicBezTo>
                    <a:pt x="22581" y="1679"/>
                    <a:pt x="22802" y="1774"/>
                    <a:pt x="23024" y="1774"/>
                  </a:cubicBezTo>
                  <a:cubicBezTo>
                    <a:pt x="23531" y="1774"/>
                    <a:pt x="23943" y="1394"/>
                    <a:pt x="23943" y="888"/>
                  </a:cubicBezTo>
                  <a:cubicBezTo>
                    <a:pt x="23943" y="381"/>
                    <a:pt x="23531" y="1"/>
                    <a:pt x="2305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5"/>
            <p:cNvSpPr/>
            <p:nvPr/>
          </p:nvSpPr>
          <p:spPr>
            <a:xfrm>
              <a:off x="936425" y="3102525"/>
              <a:ext cx="649225" cy="650025"/>
            </a:xfrm>
            <a:custGeom>
              <a:avLst/>
              <a:gdLst/>
              <a:ahLst/>
              <a:cxnLst/>
              <a:rect l="l" t="t" r="r" b="b"/>
              <a:pathLst>
                <a:path w="25969" h="26001" extrusionOk="0">
                  <a:moveTo>
                    <a:pt x="12984" y="0"/>
                  </a:moveTo>
                  <a:cubicBezTo>
                    <a:pt x="5796" y="0"/>
                    <a:pt x="0" y="5827"/>
                    <a:pt x="0" y="13016"/>
                  </a:cubicBezTo>
                  <a:cubicBezTo>
                    <a:pt x="0" y="20173"/>
                    <a:pt x="5796" y="26000"/>
                    <a:pt x="12984" y="26000"/>
                  </a:cubicBezTo>
                  <a:cubicBezTo>
                    <a:pt x="20142" y="26000"/>
                    <a:pt x="25969" y="20173"/>
                    <a:pt x="25969" y="13016"/>
                  </a:cubicBezTo>
                  <a:cubicBezTo>
                    <a:pt x="25969" y="5827"/>
                    <a:pt x="20142" y="0"/>
                    <a:pt x="1298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5"/>
            <p:cNvSpPr/>
            <p:nvPr/>
          </p:nvSpPr>
          <p:spPr>
            <a:xfrm>
              <a:off x="950675" y="3116775"/>
              <a:ext cx="620725" cy="621525"/>
            </a:xfrm>
            <a:custGeom>
              <a:avLst/>
              <a:gdLst/>
              <a:ahLst/>
              <a:cxnLst/>
              <a:rect l="l" t="t" r="r" b="b"/>
              <a:pathLst>
                <a:path w="24829" h="24861" extrusionOk="0">
                  <a:moveTo>
                    <a:pt x="12414" y="0"/>
                  </a:moveTo>
                  <a:cubicBezTo>
                    <a:pt x="5542" y="0"/>
                    <a:pt x="0" y="5574"/>
                    <a:pt x="0" y="12446"/>
                  </a:cubicBezTo>
                  <a:cubicBezTo>
                    <a:pt x="0" y="19318"/>
                    <a:pt x="5542" y="24860"/>
                    <a:pt x="12414" y="24860"/>
                  </a:cubicBezTo>
                  <a:cubicBezTo>
                    <a:pt x="19255" y="24860"/>
                    <a:pt x="24829" y="19318"/>
                    <a:pt x="24829" y="12446"/>
                  </a:cubicBezTo>
                  <a:cubicBezTo>
                    <a:pt x="24829" y="5574"/>
                    <a:pt x="19255" y="0"/>
                    <a:pt x="12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5"/>
            <p:cNvSpPr/>
            <p:nvPr/>
          </p:nvSpPr>
          <p:spPr>
            <a:xfrm>
              <a:off x="1124850" y="3277325"/>
              <a:ext cx="273175" cy="301500"/>
            </a:xfrm>
            <a:custGeom>
              <a:avLst/>
              <a:gdLst/>
              <a:ahLst/>
              <a:cxnLst/>
              <a:rect l="l" t="t" r="r" b="b"/>
              <a:pathLst>
                <a:path w="10927" h="12060" extrusionOk="0">
                  <a:moveTo>
                    <a:pt x="5587" y="1"/>
                  </a:moveTo>
                  <a:cubicBezTo>
                    <a:pt x="5562" y="1"/>
                    <a:pt x="5536" y="3"/>
                    <a:pt x="5511" y="7"/>
                  </a:cubicBezTo>
                  <a:cubicBezTo>
                    <a:pt x="5289" y="7"/>
                    <a:pt x="5162" y="39"/>
                    <a:pt x="5099" y="102"/>
                  </a:cubicBezTo>
                  <a:lnTo>
                    <a:pt x="5162" y="7"/>
                  </a:lnTo>
                  <a:lnTo>
                    <a:pt x="5162" y="7"/>
                  </a:lnTo>
                  <a:cubicBezTo>
                    <a:pt x="5131" y="39"/>
                    <a:pt x="5036" y="70"/>
                    <a:pt x="4972" y="102"/>
                  </a:cubicBezTo>
                  <a:cubicBezTo>
                    <a:pt x="4941" y="102"/>
                    <a:pt x="4877" y="102"/>
                    <a:pt x="4846" y="134"/>
                  </a:cubicBezTo>
                  <a:cubicBezTo>
                    <a:pt x="4276" y="229"/>
                    <a:pt x="3927" y="767"/>
                    <a:pt x="3801" y="957"/>
                  </a:cubicBezTo>
                  <a:cubicBezTo>
                    <a:pt x="3769" y="925"/>
                    <a:pt x="3769" y="862"/>
                    <a:pt x="3769" y="862"/>
                  </a:cubicBezTo>
                  <a:cubicBezTo>
                    <a:pt x="3737" y="925"/>
                    <a:pt x="3737" y="989"/>
                    <a:pt x="3769" y="1020"/>
                  </a:cubicBezTo>
                  <a:cubicBezTo>
                    <a:pt x="3702" y="998"/>
                    <a:pt x="3635" y="975"/>
                    <a:pt x="3579" y="975"/>
                  </a:cubicBezTo>
                  <a:cubicBezTo>
                    <a:pt x="3555" y="975"/>
                    <a:pt x="3534" y="979"/>
                    <a:pt x="3516" y="989"/>
                  </a:cubicBezTo>
                  <a:cubicBezTo>
                    <a:pt x="3516" y="989"/>
                    <a:pt x="3611" y="1020"/>
                    <a:pt x="3706" y="1084"/>
                  </a:cubicBezTo>
                  <a:cubicBezTo>
                    <a:pt x="2946" y="1559"/>
                    <a:pt x="3389" y="3237"/>
                    <a:pt x="3389" y="3237"/>
                  </a:cubicBezTo>
                  <a:cubicBezTo>
                    <a:pt x="2946" y="3997"/>
                    <a:pt x="3706" y="4599"/>
                    <a:pt x="3706" y="4599"/>
                  </a:cubicBezTo>
                  <a:cubicBezTo>
                    <a:pt x="3737" y="4979"/>
                    <a:pt x="3896" y="5391"/>
                    <a:pt x="4022" y="5612"/>
                  </a:cubicBezTo>
                  <a:cubicBezTo>
                    <a:pt x="4054" y="5676"/>
                    <a:pt x="4054" y="5802"/>
                    <a:pt x="4022" y="5897"/>
                  </a:cubicBezTo>
                  <a:cubicBezTo>
                    <a:pt x="4022" y="6056"/>
                    <a:pt x="4022" y="6246"/>
                    <a:pt x="3991" y="6309"/>
                  </a:cubicBezTo>
                  <a:cubicBezTo>
                    <a:pt x="3864" y="6309"/>
                    <a:pt x="3706" y="6277"/>
                    <a:pt x="3642" y="6246"/>
                  </a:cubicBezTo>
                  <a:cubicBezTo>
                    <a:pt x="3484" y="6151"/>
                    <a:pt x="3294" y="6119"/>
                    <a:pt x="3104" y="6119"/>
                  </a:cubicBezTo>
                  <a:lnTo>
                    <a:pt x="3041" y="6119"/>
                  </a:lnTo>
                  <a:cubicBezTo>
                    <a:pt x="1077" y="6119"/>
                    <a:pt x="349" y="8621"/>
                    <a:pt x="64" y="9951"/>
                  </a:cubicBezTo>
                  <a:cubicBezTo>
                    <a:pt x="0" y="10426"/>
                    <a:pt x="159" y="10901"/>
                    <a:pt x="507" y="11028"/>
                  </a:cubicBezTo>
                  <a:cubicBezTo>
                    <a:pt x="1365" y="11418"/>
                    <a:pt x="3171" y="12059"/>
                    <a:pt x="5474" y="12059"/>
                  </a:cubicBezTo>
                  <a:cubicBezTo>
                    <a:pt x="6912" y="12059"/>
                    <a:pt x="8545" y="11809"/>
                    <a:pt x="10261" y="11091"/>
                  </a:cubicBezTo>
                  <a:cubicBezTo>
                    <a:pt x="10673" y="10901"/>
                    <a:pt x="10926" y="10268"/>
                    <a:pt x="10800" y="9666"/>
                  </a:cubicBezTo>
                  <a:cubicBezTo>
                    <a:pt x="10514" y="8304"/>
                    <a:pt x="9723" y="6119"/>
                    <a:pt x="7886" y="6119"/>
                  </a:cubicBezTo>
                  <a:lnTo>
                    <a:pt x="7854" y="6119"/>
                  </a:lnTo>
                  <a:cubicBezTo>
                    <a:pt x="7664" y="6119"/>
                    <a:pt x="7506" y="6151"/>
                    <a:pt x="7379" y="6214"/>
                  </a:cubicBezTo>
                  <a:cubicBezTo>
                    <a:pt x="7284" y="6246"/>
                    <a:pt x="7063" y="6277"/>
                    <a:pt x="6841" y="6309"/>
                  </a:cubicBezTo>
                  <a:lnTo>
                    <a:pt x="6809" y="5929"/>
                  </a:lnTo>
                  <a:cubicBezTo>
                    <a:pt x="6778" y="5834"/>
                    <a:pt x="6778" y="5739"/>
                    <a:pt x="6841" y="5676"/>
                  </a:cubicBezTo>
                  <a:cubicBezTo>
                    <a:pt x="7031" y="5296"/>
                    <a:pt x="7189" y="4631"/>
                    <a:pt x="7189" y="4631"/>
                  </a:cubicBezTo>
                  <a:cubicBezTo>
                    <a:pt x="7854" y="3997"/>
                    <a:pt x="7506" y="3269"/>
                    <a:pt x="7506" y="3269"/>
                  </a:cubicBezTo>
                  <a:cubicBezTo>
                    <a:pt x="7664" y="2509"/>
                    <a:pt x="7664" y="2065"/>
                    <a:pt x="7633" y="1844"/>
                  </a:cubicBezTo>
                  <a:lnTo>
                    <a:pt x="7633" y="1844"/>
                  </a:lnTo>
                  <a:cubicBezTo>
                    <a:pt x="7696" y="1939"/>
                    <a:pt x="7759" y="2002"/>
                    <a:pt x="7759" y="2002"/>
                  </a:cubicBezTo>
                  <a:cubicBezTo>
                    <a:pt x="7664" y="1685"/>
                    <a:pt x="7506" y="1464"/>
                    <a:pt x="7379" y="1305"/>
                  </a:cubicBezTo>
                  <a:cubicBezTo>
                    <a:pt x="7348" y="1274"/>
                    <a:pt x="7316" y="1210"/>
                    <a:pt x="7284" y="1179"/>
                  </a:cubicBezTo>
                  <a:lnTo>
                    <a:pt x="7284" y="1179"/>
                  </a:lnTo>
                  <a:cubicBezTo>
                    <a:pt x="7411" y="1210"/>
                    <a:pt x="7538" y="1274"/>
                    <a:pt x="7538" y="1274"/>
                  </a:cubicBezTo>
                  <a:cubicBezTo>
                    <a:pt x="7411" y="1115"/>
                    <a:pt x="7189" y="957"/>
                    <a:pt x="7063" y="830"/>
                  </a:cubicBezTo>
                  <a:lnTo>
                    <a:pt x="7063" y="830"/>
                  </a:lnTo>
                  <a:cubicBezTo>
                    <a:pt x="7189" y="925"/>
                    <a:pt x="7284" y="957"/>
                    <a:pt x="7284" y="957"/>
                  </a:cubicBezTo>
                  <a:cubicBezTo>
                    <a:pt x="7126" y="799"/>
                    <a:pt x="6936" y="704"/>
                    <a:pt x="6809" y="640"/>
                  </a:cubicBezTo>
                  <a:lnTo>
                    <a:pt x="6841" y="640"/>
                  </a:lnTo>
                  <a:lnTo>
                    <a:pt x="6556" y="482"/>
                  </a:lnTo>
                  <a:lnTo>
                    <a:pt x="6556" y="482"/>
                  </a:lnTo>
                  <a:cubicBezTo>
                    <a:pt x="6746" y="545"/>
                    <a:pt x="6904" y="640"/>
                    <a:pt x="6904" y="640"/>
                  </a:cubicBezTo>
                  <a:cubicBezTo>
                    <a:pt x="6841" y="450"/>
                    <a:pt x="6556" y="260"/>
                    <a:pt x="6556" y="260"/>
                  </a:cubicBezTo>
                  <a:cubicBezTo>
                    <a:pt x="6413" y="189"/>
                    <a:pt x="6289" y="153"/>
                    <a:pt x="6168" y="153"/>
                  </a:cubicBezTo>
                  <a:cubicBezTo>
                    <a:pt x="6128" y="153"/>
                    <a:pt x="6089" y="157"/>
                    <a:pt x="6049" y="165"/>
                  </a:cubicBezTo>
                  <a:cubicBezTo>
                    <a:pt x="5912" y="83"/>
                    <a:pt x="5751" y="1"/>
                    <a:pt x="5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5"/>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5"/>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5"/>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5"/>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5"/>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5"/>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5"/>
            <p:cNvSpPr/>
            <p:nvPr/>
          </p:nvSpPr>
          <p:spPr>
            <a:xfrm>
              <a:off x="1242025" y="3461950"/>
              <a:ext cx="38025" cy="116425"/>
            </a:xfrm>
            <a:custGeom>
              <a:avLst/>
              <a:gdLst/>
              <a:ahLst/>
              <a:cxnLst/>
              <a:rect l="l" t="t" r="r" b="b"/>
              <a:pathLst>
                <a:path w="1521" h="4657" extrusionOk="0">
                  <a:moveTo>
                    <a:pt x="634" y="1"/>
                  </a:moveTo>
                  <a:lnTo>
                    <a:pt x="634" y="32"/>
                  </a:lnTo>
                  <a:cubicBezTo>
                    <a:pt x="634" y="64"/>
                    <a:pt x="634" y="96"/>
                    <a:pt x="602" y="96"/>
                  </a:cubicBezTo>
                  <a:cubicBezTo>
                    <a:pt x="444" y="222"/>
                    <a:pt x="285" y="539"/>
                    <a:pt x="285" y="634"/>
                  </a:cubicBezTo>
                  <a:cubicBezTo>
                    <a:pt x="254" y="729"/>
                    <a:pt x="634" y="1204"/>
                    <a:pt x="634" y="1204"/>
                  </a:cubicBezTo>
                  <a:cubicBezTo>
                    <a:pt x="222" y="1552"/>
                    <a:pt x="0" y="3516"/>
                    <a:pt x="0" y="3516"/>
                  </a:cubicBezTo>
                  <a:lnTo>
                    <a:pt x="729" y="4656"/>
                  </a:lnTo>
                  <a:lnTo>
                    <a:pt x="1520" y="3516"/>
                  </a:lnTo>
                  <a:cubicBezTo>
                    <a:pt x="1489" y="3389"/>
                    <a:pt x="1299" y="1521"/>
                    <a:pt x="887" y="1204"/>
                  </a:cubicBezTo>
                  <a:cubicBezTo>
                    <a:pt x="887" y="1204"/>
                    <a:pt x="1235" y="697"/>
                    <a:pt x="1235" y="634"/>
                  </a:cubicBezTo>
                  <a:cubicBezTo>
                    <a:pt x="1235" y="539"/>
                    <a:pt x="1077" y="222"/>
                    <a:pt x="887" y="96"/>
                  </a:cubicBezTo>
                  <a:cubicBezTo>
                    <a:pt x="887" y="64"/>
                    <a:pt x="855" y="32"/>
                    <a:pt x="88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4631" y="1162269"/>
            <a:ext cx="5574644" cy="3866517"/>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5464471" y="1162269"/>
            <a:ext cx="3651440" cy="29415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400">
                <a:solidFill>
                  <a:srgbClr val="00002A"/>
                </a:solidFill>
                <a:highlight>
                  <a:srgbClr val="FFFFFF"/>
                </a:highlight>
                <a:latin typeface="Fira Sans SemiBold"/>
                <a:ea typeface="Fira Sans SemiBold"/>
                <a:cs typeface="Fira Sans SemiBold"/>
                <a:sym typeface="Fira Sans SemiBold"/>
              </a:rPr>
              <a:t>Thiết Kế Hệ Thống Tưới Nước Tự Động Dựa Trên Độ Ẩm Đất Và Theo Dõi Thông Qua Đ</a:t>
            </a:r>
            <a:r>
              <a:rPr lang="en-US" sz="3400">
                <a:solidFill>
                  <a:srgbClr val="00002A"/>
                </a:solidFill>
                <a:highlight>
                  <a:srgbClr val="FFFFFF"/>
                </a:highlight>
                <a:latin typeface="Fira Sans SemiBold"/>
                <a:ea typeface="Fira Sans SemiBold"/>
                <a:cs typeface="Fira Sans SemiBold"/>
                <a:sym typeface="Fira Sans SemiBold"/>
              </a:rPr>
              <a:t>i</a:t>
            </a:r>
            <a:r>
              <a:rPr lang="en" sz="3400">
                <a:solidFill>
                  <a:srgbClr val="00002A"/>
                </a:solidFill>
                <a:highlight>
                  <a:srgbClr val="FFFFFF"/>
                </a:highlight>
                <a:latin typeface="Fira Sans SemiBold"/>
                <a:ea typeface="Fira Sans SemiBold"/>
                <a:cs typeface="Fira Sans SemiBold"/>
                <a:sym typeface="Fira Sans SemiBold"/>
              </a:rPr>
              <a:t>ện Thoại </a:t>
            </a:r>
            <a:endParaRPr sz="3400">
              <a:solidFill>
                <a:srgbClr val="00002A"/>
              </a:solidFill>
              <a:highlight>
                <a:srgbClr val="FFFFFF"/>
              </a:highlight>
              <a:latin typeface="Fira Sans SemiBold"/>
              <a:ea typeface="Fira Sans SemiBold"/>
              <a:cs typeface="Fira Sans SemiBold"/>
              <a:sym typeface="Fira Sans SemiBold"/>
            </a:endParaRPr>
          </a:p>
        </p:txBody>
      </p:sp>
      <p:sp>
        <p:nvSpPr>
          <p:cNvPr id="165" name="Google Shape;165;p13"/>
          <p:cNvSpPr txBox="1"/>
          <p:nvPr/>
        </p:nvSpPr>
        <p:spPr>
          <a:xfrm>
            <a:off x="1253585" y="355595"/>
            <a:ext cx="3852523" cy="938080"/>
          </a:xfrm>
          <a:prstGeom prst="rect">
            <a:avLst/>
          </a:prstGeom>
          <a:noFill/>
          <a:ln>
            <a:noFill/>
          </a:ln>
        </p:spPr>
        <p:txBody>
          <a:bodyPr spcFirstLastPara="1" wrap="square" lIns="91425" tIns="91425" rIns="91425" bIns="91425" anchor="t" anchorCtr="0">
            <a:noAutofit/>
          </a:bodyPr>
          <a:lstStyle/>
          <a:p>
            <a:r>
              <a:rPr lang="en" sz="4400">
                <a:latin typeface="Fira Sans Medium" panose="020B0603050000020004" pitchFamily="34" charset="0"/>
                <a:ea typeface="Fira Sans"/>
                <a:cs typeface="Fira Sans"/>
                <a:sym typeface="Fira Sans"/>
              </a:rPr>
              <a:t>2. Tên Đề Tài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457185" y="1025890"/>
            <a:ext cx="8233620" cy="3710626"/>
            <a:chOff x="591225" y="1636250"/>
            <a:chExt cx="6403500" cy="2885850"/>
          </a:xfrm>
        </p:grpSpPr>
        <p:sp>
          <p:nvSpPr>
            <p:cNvPr id="3352" name="Google Shape;3352;p36"/>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3" name="Google Shape;3353;p36"/>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4" name="Google Shape;3354;p36"/>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5" name="Google Shape;3355;p36"/>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6" name="Google Shape;3356;p36"/>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7" name="Google Shape;3357;p36"/>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8" name="Google Shape;3358;p36"/>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9" name="Google Shape;3359;p36"/>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0" name="Google Shape;3360;p36"/>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1" name="Google Shape;3361;p36"/>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2" name="Google Shape;3362;p36"/>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3" name="Google Shape;3363;p36"/>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4" name="Google Shape;3364;p36"/>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5" name="Google Shape;3365;p36"/>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6" name="Google Shape;3366;p36"/>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7" name="Google Shape;3367;p36"/>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8" name="Google Shape;3368;p36"/>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9" name="Google Shape;3369;p36"/>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0" name="Google Shape;3370;p36"/>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1" name="Google Shape;3371;p36"/>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2" name="Google Shape;3372;p36"/>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3" name="Google Shape;3373;p36"/>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4" name="Google Shape;3374;p36"/>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5" name="Google Shape;3375;p36"/>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6" name="Google Shape;3376;p36"/>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7" name="Google Shape;3377;p36"/>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8" name="Google Shape;3378;p36"/>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9" name="Google Shape;3379;p36"/>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0" name="Google Shape;3380;p36"/>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1" name="Google Shape;3381;p36"/>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2" name="Google Shape;3382;p36"/>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3" name="Google Shape;3383;p36"/>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4" name="Google Shape;3384;p36"/>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5" name="Google Shape;3385;p36"/>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6" name="Google Shape;3386;p36"/>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7" name="Google Shape;3387;p36"/>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8" name="Google Shape;3388;p36"/>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9" name="Google Shape;3389;p36"/>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0" name="Google Shape;3390;p36"/>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1" name="Google Shape;3391;p36"/>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2" name="Google Shape;3392;p36"/>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3" name="Google Shape;3393;p36"/>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4" name="Google Shape;3394;p36"/>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5" name="Google Shape;3395;p36"/>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6" name="Google Shape;3396;p36"/>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7" name="Google Shape;3397;p36"/>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8" name="Google Shape;3398;p36"/>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9" name="Google Shape;3399;p36"/>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0" name="Google Shape;3400;p36"/>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1" name="Google Shape;3401;p36"/>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2" name="Google Shape;3402;p36"/>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3" name="Google Shape;3403;p36"/>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4" name="Google Shape;3404;p36"/>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5" name="Google Shape;3405;p36"/>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6" name="Google Shape;3406;p36"/>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7" name="Google Shape;3407;p36"/>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8" name="Google Shape;3408;p36"/>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9" name="Google Shape;3409;p36"/>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0" name="Google Shape;3410;p36"/>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1" name="Google Shape;3411;p36"/>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2" name="Google Shape;3412;p36"/>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3" name="Google Shape;3413;p36"/>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4" name="Google Shape;3414;p36"/>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5" name="Google Shape;3415;p36"/>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6" name="Google Shape;3416;p36"/>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7" name="Google Shape;3417;p36"/>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8" name="Google Shape;3418;p36"/>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9" name="Google Shape;3419;p36"/>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0" name="Google Shape;3420;p36"/>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1" name="Google Shape;3421;p36"/>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2" name="Google Shape;3422;p36"/>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3" name="Google Shape;3423;p36"/>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4" name="Google Shape;3424;p36"/>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5" name="Google Shape;3425;p36"/>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6" name="Google Shape;3426;p36"/>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7" name="Google Shape;3427;p36"/>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8" name="Google Shape;3428;p36"/>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9" name="Google Shape;3429;p36"/>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0" name="Google Shape;3430;p36"/>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1" name="Google Shape;3431;p36"/>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2" name="Google Shape;3432;p36"/>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3" name="Google Shape;3433;p36"/>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4" name="Google Shape;3434;p36"/>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5" name="Google Shape;3435;p36"/>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6" name="Google Shape;3436;p36"/>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7" name="Google Shape;3437;p36"/>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8" name="Google Shape;3438;p36"/>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9" name="Google Shape;3439;p36"/>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0" name="Google Shape;3440;p36"/>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1" name="Google Shape;3441;p36"/>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2" name="Google Shape;3442;p36"/>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3" name="Google Shape;3443;p36"/>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4" name="Google Shape;3444;p36"/>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5" name="Google Shape;3445;p36"/>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6" name="Google Shape;3446;p36"/>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7" name="Google Shape;3447;p36"/>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8" name="Google Shape;3448;p36"/>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9" name="Google Shape;3449;p36"/>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0" name="Google Shape;3450;p36"/>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1" name="Google Shape;3451;p36"/>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2" name="Google Shape;3452;p36"/>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3" name="Google Shape;3453;p36"/>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4" name="Google Shape;3454;p36"/>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5" name="Google Shape;3455;p36"/>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6" name="Google Shape;3456;p36"/>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7" name="Google Shape;3457;p36"/>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8" name="Google Shape;3458;p36"/>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9" name="Google Shape;3459;p36"/>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0" name="Google Shape;3460;p36"/>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1" name="Google Shape;3461;p36"/>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2" name="Google Shape;3462;p36"/>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3" name="Google Shape;3463;p36"/>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4" name="Google Shape;3464;p36"/>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5" name="Google Shape;3465;p36"/>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6" name="Google Shape;3466;p36"/>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7" name="Google Shape;3467;p36"/>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8" name="Google Shape;3468;p36"/>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9" name="Google Shape;3469;p36"/>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0" name="Google Shape;3470;p36"/>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1" name="Google Shape;3471;p36"/>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2" name="Google Shape;3472;p36"/>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3" name="Google Shape;3473;p36"/>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4" name="Google Shape;3474;p36"/>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5" name="Google Shape;3475;p36"/>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6" name="Google Shape;3476;p36"/>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7" name="Google Shape;3477;p36"/>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8" name="Google Shape;3478;p36"/>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36"/>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36"/>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36"/>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36"/>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36"/>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36"/>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36"/>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36"/>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36"/>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36"/>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36"/>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36"/>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36"/>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36"/>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36"/>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36"/>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36"/>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36"/>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36"/>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36"/>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36"/>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36"/>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36"/>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36"/>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36"/>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36"/>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36"/>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36"/>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36"/>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36"/>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36"/>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36"/>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36"/>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36"/>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36"/>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36"/>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36"/>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36"/>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36"/>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36"/>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36"/>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36"/>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36"/>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36"/>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36"/>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36"/>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36"/>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36"/>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7" name="Google Shape;3527;p36"/>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8" name="Google Shape;3528;p36"/>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9" name="Google Shape;3529;p36"/>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0" name="Google Shape;3530;p36"/>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1" name="Google Shape;3531;p36"/>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2" name="Google Shape;3532;p36"/>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3" name="Google Shape;3533;p36"/>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4" name="Google Shape;3534;p36"/>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5" name="Google Shape;3535;p36"/>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6" name="Google Shape;3536;p36"/>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7" name="Google Shape;3537;p36"/>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8" name="Google Shape;3538;p36"/>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9" name="Google Shape;3539;p36"/>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0" name="Google Shape;3540;p36"/>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1" name="Google Shape;3541;p36"/>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2" name="Google Shape;3542;p36"/>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3" name="Google Shape;3543;p36"/>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4" name="Google Shape;3544;p36"/>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5" name="Google Shape;3545;p36"/>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6" name="Google Shape;3546;p36"/>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7" name="Google Shape;3547;p36"/>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8" name="Google Shape;3548;p36"/>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9" name="Google Shape;3549;p36"/>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0" name="Google Shape;3550;p36"/>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1" name="Google Shape;3551;p36"/>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36"/>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36"/>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4" name="Google Shape;3554;p36"/>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5" name="Google Shape;3555;p36"/>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6" name="Google Shape;3556;p36"/>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7" name="Google Shape;3557;p36"/>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8" name="Google Shape;3558;p36"/>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36"/>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0" name="Google Shape;3560;p36"/>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1" name="Google Shape;3561;p36"/>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36"/>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36"/>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36"/>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36"/>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36"/>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36"/>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36"/>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36"/>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36"/>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36"/>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36"/>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36"/>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36"/>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36"/>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36"/>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36"/>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36"/>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36"/>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36"/>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36"/>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36"/>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36"/>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36"/>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36"/>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6" name="Google Shape;3586;p36"/>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7" name="Google Shape;3587;p36"/>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36"/>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36"/>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36"/>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36"/>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36"/>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36"/>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36"/>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36"/>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36"/>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36"/>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36"/>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36"/>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36"/>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36"/>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36"/>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36"/>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36"/>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36"/>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36"/>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36"/>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36"/>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36"/>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36"/>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36"/>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36"/>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36"/>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36"/>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5" name="Google Shape;3615;p36"/>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36"/>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36"/>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36"/>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36"/>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36"/>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36"/>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36"/>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3" name="Google Shape;3623;p36"/>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4" name="Google Shape;3624;p36"/>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36"/>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36"/>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36"/>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8" name="Google Shape;3628;p36"/>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36"/>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36"/>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36"/>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36"/>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36"/>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36"/>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36"/>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36"/>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36"/>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8" name="Google Shape;3638;p36"/>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36"/>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0" name="Google Shape;3640;p36"/>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1" name="Google Shape;3641;p36"/>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2" name="Google Shape;3642;p36"/>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3" name="Google Shape;3643;p36"/>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4" name="Google Shape;3644;p36"/>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5" name="Google Shape;3645;p36"/>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6" name="Google Shape;3646;p36"/>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7" name="Google Shape;3647;p36"/>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8" name="Google Shape;3648;p36"/>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9" name="Google Shape;3649;p36"/>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0" name="Google Shape;3650;p36"/>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1" name="Google Shape;3651;p36"/>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2" name="Google Shape;3652;p36"/>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3" name="Google Shape;3653;p36"/>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4" name="Google Shape;3654;p36"/>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5" name="Google Shape;3655;p36"/>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6" name="Google Shape;3656;p36"/>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7" name="Google Shape;3657;p36"/>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8" name="Google Shape;3658;p36"/>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9" name="Google Shape;3659;p36"/>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36"/>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36"/>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36"/>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36"/>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36"/>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36"/>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36"/>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7" name="Google Shape;3667;p36"/>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8" name="Google Shape;3668;p36"/>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36"/>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36"/>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1" name="Google Shape;3671;p36"/>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2" name="Google Shape;3672;p36"/>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3" name="Google Shape;3673;p36"/>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4" name="Google Shape;3674;p36"/>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5" name="Google Shape;3675;p36"/>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6" name="Google Shape;3676;p36"/>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7" name="Google Shape;3677;p36"/>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8" name="Google Shape;3678;p36"/>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9" name="Google Shape;3679;p36"/>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0" name="Google Shape;3680;p36"/>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1" name="Google Shape;3681;p36"/>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2" name="Google Shape;3682;p36"/>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3" name="Google Shape;3683;p36"/>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4" name="Google Shape;3684;p36"/>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5" name="Google Shape;3685;p36"/>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6" name="Google Shape;3686;p36"/>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7" name="Google Shape;3687;p36"/>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8" name="Google Shape;3688;p36"/>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9" name="Google Shape;3689;p36"/>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0" name="Google Shape;3690;p36"/>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1" name="Google Shape;3691;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2" name="Google Shape;3692;p36"/>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3" name="Google Shape;3693;p36"/>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4" name="Google Shape;3694;p36"/>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5" name="Google Shape;3695;p36"/>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6" name="Google Shape;3696;p36"/>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7" name="Google Shape;3697;p36"/>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8" name="Google Shape;3698;p36"/>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9" name="Google Shape;3699;p36"/>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0" name="Google Shape;3700;p36"/>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36"/>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2" name="Google Shape;3702;p36"/>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3" name="Google Shape;3703;p36"/>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4" name="Google Shape;3704;p36"/>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5" name="Google Shape;3705;p36"/>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6" name="Google Shape;3706;p36"/>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36"/>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36"/>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36"/>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0" name="Google Shape;3710;p36"/>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36"/>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36"/>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3" name="Google Shape;3713;p36"/>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4" name="Google Shape;3714;p36"/>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5" name="Google Shape;3715;p36"/>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6" name="Google Shape;3716;p36"/>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7" name="Google Shape;3717;p36"/>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8" name="Google Shape;3718;p36"/>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9" name="Google Shape;3719;p36"/>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0" name="Google Shape;3720;p36"/>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36"/>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2" name="Google Shape;3722;p36"/>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3" name="Google Shape;3723;p36"/>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36"/>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5" name="Google Shape;3725;p36"/>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6" name="Google Shape;3726;p36"/>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36"/>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8" name="Google Shape;3728;p36"/>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36"/>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36"/>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1" name="Google Shape;3731;p36"/>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2" name="Google Shape;3732;p36"/>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3" name="Google Shape;3733;p36"/>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36"/>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5" name="Google Shape;3735;p36"/>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6" name="Google Shape;3736;p36"/>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7" name="Google Shape;3737;p36"/>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8" name="Google Shape;3738;p36"/>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9" name="Google Shape;3739;p36"/>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0" name="Google Shape;3740;p36"/>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1" name="Google Shape;3741;p36"/>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2" name="Google Shape;3742;p36"/>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3" name="Google Shape;3743;p36"/>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4" name="Google Shape;3744;p36"/>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5" name="Google Shape;3745;p36"/>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36"/>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36"/>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8" name="Google Shape;3748;p36"/>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9" name="Google Shape;3749;p36"/>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0" name="Google Shape;3750;p36"/>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1" name="Google Shape;3751;p36"/>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36"/>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3" name="Google Shape;3753;p36"/>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4" name="Google Shape;3754;p36"/>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5" name="Google Shape;3755;p36"/>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6" name="Google Shape;3756;p36"/>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7" name="Google Shape;3757;p36"/>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8" name="Google Shape;3758;p36"/>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9" name="Google Shape;3759;p36"/>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0" name="Google Shape;3760;p36"/>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1" name="Google Shape;3761;p36"/>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2" name="Google Shape;3762;p36"/>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3" name="Google Shape;3763;p36"/>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4" name="Google Shape;3764;p36"/>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66" name="Google Shape;3766;p36"/>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500">
                <a:latin typeface="Fira Sans Medium"/>
                <a:ea typeface="Fira Sans Medium"/>
                <a:cs typeface="Fira Sans Medium"/>
                <a:sym typeface="Fira Sans Medium"/>
              </a:rPr>
              <a:t>3. Các thiết bị trong đề tài </a:t>
            </a:r>
            <a:endParaRPr kumimoji="0" sz="25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3767" name="Google Shape;3767;p36"/>
          <p:cNvSpPr txBox="1"/>
          <p:nvPr/>
        </p:nvSpPr>
        <p:spPr>
          <a:xfrm>
            <a:off x="620800" y="2939950"/>
            <a:ext cx="1402800" cy="733756"/>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atin typeface="Fira Sans Medium"/>
                <a:ea typeface="Fira Sans Medium"/>
                <a:cs typeface="Fira Sans Medium"/>
                <a:sym typeface="Fira Sans Medium"/>
              </a:rPr>
              <a:t>3.1 Module ESP 8266</a:t>
            </a:r>
            <a:endParaRPr kumimoji="0" sz="14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3769" name="Google Shape;3769;p36"/>
          <p:cNvSpPr txBox="1"/>
          <p:nvPr/>
        </p:nvSpPr>
        <p:spPr>
          <a:xfrm>
            <a:off x="2215800" y="3339263"/>
            <a:ext cx="1402800" cy="71819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atin typeface="Fira Sans Medium"/>
                <a:ea typeface="Fira Sans Medium"/>
                <a:cs typeface="Fira Sans Medium"/>
                <a:sym typeface="Fira Sans Medium"/>
              </a:rPr>
              <a:t>3.2 Cảm biến độ ẩm đất </a:t>
            </a:r>
            <a:endParaRPr kumimoji="0" sz="14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3771" name="Google Shape;3771;p36"/>
          <p:cNvSpPr txBox="1"/>
          <p:nvPr/>
        </p:nvSpPr>
        <p:spPr>
          <a:xfrm>
            <a:off x="5502425" y="3339263"/>
            <a:ext cx="1402800" cy="648756"/>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atin typeface="Fira Sans Medium"/>
                <a:ea typeface="Fira Sans Medium"/>
                <a:cs typeface="Fira Sans Medium"/>
                <a:sym typeface="Fira Sans Medium"/>
              </a:rPr>
              <a:t>3.4 Máy bơm nước 12V </a:t>
            </a:r>
            <a:endParaRPr kumimoji="0" sz="14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3773" name="Google Shape;3773;p36"/>
          <p:cNvSpPr txBox="1"/>
          <p:nvPr/>
        </p:nvSpPr>
        <p:spPr>
          <a:xfrm>
            <a:off x="7119425" y="2939949"/>
            <a:ext cx="1402800" cy="75410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atin typeface="Fira Sans Medium"/>
                <a:ea typeface="Fira Sans Medium"/>
                <a:cs typeface="Fira Sans Medium"/>
                <a:sym typeface="Fira Sans Medium"/>
              </a:rPr>
              <a:t>3.5 Các thiết bị khác </a:t>
            </a:r>
            <a:endParaRPr kumimoji="0" sz="14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
        <p:nvSpPr>
          <p:cNvPr id="3775" name="Google Shape;3775;p36"/>
          <p:cNvSpPr txBox="1"/>
          <p:nvPr/>
        </p:nvSpPr>
        <p:spPr>
          <a:xfrm>
            <a:off x="3872588" y="2387274"/>
            <a:ext cx="1402800" cy="740801"/>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atin typeface="Fira Sans Medium"/>
                <a:ea typeface="Fira Sans Medium"/>
                <a:cs typeface="Fira Sans Medium"/>
                <a:sym typeface="Fira Sans Medium"/>
              </a:rPr>
              <a:t>3.3 Module 1 relay</a:t>
            </a:r>
            <a:endParaRPr kumimoji="0" sz="1400" b="0" i="0" u="none" strike="noStrike" kern="0" cap="none" spc="0" normalizeH="0" baseline="0" noProof="0">
              <a:ln>
                <a:noFill/>
              </a:ln>
              <a:solidFill>
                <a:srgbClr val="000000"/>
              </a:solidFill>
              <a:effectLst/>
              <a:uLnTx/>
              <a:uFillTx/>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73490" y="514350"/>
            <a:ext cx="3882756" cy="1706834"/>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298242" y="458351"/>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06498" y="1416513"/>
            <a:ext cx="4818075" cy="1036255"/>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268926" y="1338749"/>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63323" y="2782926"/>
            <a:ext cx="5072810"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5484310" y="3364860"/>
            <a:ext cx="267206" cy="243127"/>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63322" y="2971862"/>
            <a:ext cx="4154870" cy="1657288"/>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572000" y="4477237"/>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998401" y="1702259"/>
            <a:ext cx="1894932" cy="17360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Fira Sans Medium"/>
                <a:ea typeface="Fira Sans Medium"/>
                <a:cs typeface="Fira Sans Medium"/>
                <a:sym typeface="Fira Sans Medium"/>
              </a:rPr>
              <a:t>3.1 Module ESP8266</a:t>
            </a:r>
            <a:endParaRPr sz="2400">
              <a:latin typeface="Fira Sans Medium"/>
              <a:ea typeface="Fira Sans Medium"/>
              <a:cs typeface="Fira Sans Medium"/>
              <a:sym typeface="Fira Sans Medium"/>
            </a:endParaRPr>
          </a:p>
        </p:txBody>
      </p:sp>
      <p:sp>
        <p:nvSpPr>
          <p:cNvPr id="1702" name="Google Shape;1702;p21"/>
          <p:cNvSpPr/>
          <p:nvPr/>
        </p:nvSpPr>
        <p:spPr>
          <a:xfrm>
            <a:off x="5156613" y="3765235"/>
            <a:ext cx="167316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4838157" y="414354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5009324" y="254866"/>
            <a:ext cx="3652880" cy="730421"/>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4578554" y="91841"/>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5536132" y="2016366"/>
            <a:ext cx="3470639" cy="819139"/>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5092972" y="2054077"/>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7018680" y="124997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5536132" y="987287"/>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7018680" y="2927178"/>
            <a:ext cx="1672168"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5758105" y="3067576"/>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713" name="Google Shape;1713;p21"/>
          <p:cNvSpPr txBox="1"/>
          <p:nvPr/>
        </p:nvSpPr>
        <p:spPr>
          <a:xfrm>
            <a:off x="5022429" y="162740"/>
            <a:ext cx="3850108" cy="829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Fira Sans"/>
                <a:ea typeface="Fira Sans"/>
                <a:cs typeface="Fira Sans"/>
                <a:sym typeface="Fira Sans"/>
              </a:rPr>
              <a:t>LUA-ESP8266 CP2102 Wifi Module là chip phát triển dựa trên nền chip Wifi SoC ESP8266.</a:t>
            </a:r>
            <a:endParaRPr sz="1200">
              <a:latin typeface="Fira Sans"/>
              <a:ea typeface="Fira Sans"/>
              <a:cs typeface="Fira Sans"/>
              <a:sym typeface="Fira Sans"/>
            </a:endParaRPr>
          </a:p>
        </p:txBody>
      </p:sp>
      <p:sp>
        <p:nvSpPr>
          <p:cNvPr id="1715" name="Google Shape;1715;p21"/>
          <p:cNvSpPr txBox="1"/>
          <p:nvPr/>
        </p:nvSpPr>
        <p:spPr>
          <a:xfrm>
            <a:off x="5464838" y="1986232"/>
            <a:ext cx="3470639" cy="9463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Fira Sans"/>
                <a:ea typeface="Fira Sans"/>
                <a:cs typeface="Fira Sans"/>
                <a:sym typeface="Fira Sans"/>
              </a:rPr>
              <a:t>Module Wifi này được dùng cho các ứng dụng cần kết nối, thu thập dữ liệu và điều khiển qua sóng Wifi </a:t>
            </a:r>
            <a:endParaRPr sz="1200">
              <a:latin typeface="Fira Sans"/>
              <a:ea typeface="Fira Sans"/>
              <a:cs typeface="Fira Sans"/>
              <a:sym typeface="Fira Sans"/>
            </a:endParaRPr>
          </a:p>
        </p:txBody>
      </p:sp>
      <p:sp>
        <p:nvSpPr>
          <p:cNvPr id="1717" name="Google Shape;1717;p21"/>
          <p:cNvSpPr txBox="1"/>
          <p:nvPr/>
        </p:nvSpPr>
        <p:spPr>
          <a:xfrm>
            <a:off x="5200998" y="4257270"/>
            <a:ext cx="3892368" cy="7899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Fira Sans"/>
                <a:ea typeface="Fira Sans"/>
                <a:cs typeface="Fira Sans"/>
                <a:sym typeface="Fira Sans"/>
              </a:rPr>
              <a:t>Module sử dụng chip nạp và giao tiếp UART mới và ổn định nhất là CP2102  có khả năng nhận Driver trên tất cả hệ điều hành </a:t>
            </a:r>
            <a:endParaRPr sz="1200">
              <a:latin typeface="Fira Sans"/>
              <a:ea typeface="Fira Sans"/>
              <a:cs typeface="Fira Sans"/>
              <a:sym typeface="Fira Sans"/>
            </a:endParaRPr>
          </a:p>
        </p:txBody>
      </p:sp>
      <p:sp>
        <p:nvSpPr>
          <p:cNvPr id="1719" name="Google Shape;1719;p21"/>
          <p:cNvSpPr txBox="1"/>
          <p:nvPr/>
        </p:nvSpPr>
        <p:spPr>
          <a:xfrm>
            <a:off x="6115800" y="3172108"/>
            <a:ext cx="2582542" cy="79953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Fira Sans"/>
                <a:ea typeface="Fira Sans"/>
                <a:cs typeface="Fira Sans"/>
                <a:sym typeface="Fira Sans"/>
              </a:rPr>
              <a:t>Đây là phiên bản nâng cấp từ các phiên bản sử dụng IC nạp giá rẻ CH340</a:t>
            </a:r>
            <a:endParaRPr sz="1200">
              <a:latin typeface="Fira Sans"/>
              <a:ea typeface="Fira Sans"/>
              <a:cs typeface="Fira Sans"/>
              <a:sym typeface="Fira Sans"/>
            </a:endParaRPr>
          </a:p>
        </p:txBody>
      </p:sp>
      <p:sp>
        <p:nvSpPr>
          <p:cNvPr id="1721" name="Google Shape;1721;p21"/>
          <p:cNvSpPr txBox="1"/>
          <p:nvPr/>
        </p:nvSpPr>
        <p:spPr>
          <a:xfrm>
            <a:off x="5966901" y="1006218"/>
            <a:ext cx="3177099" cy="914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Fira Sans"/>
                <a:ea typeface="Fira Sans"/>
                <a:cs typeface="Fira Sans"/>
                <a:sym typeface="Fira Sans"/>
              </a:rPr>
              <a:t>Thiết kế nhỏ gọn dễ sử dụng và có thể sử dụng trực tiếp trình biên dịch của Arduino để lập trình và nạp code</a:t>
            </a: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94698B7B-86D3-A5E7-33CE-1F011ED3A5A2}"/>
              </a:ext>
            </a:extLst>
          </p:cNvPr>
          <p:cNvPicPr>
            <a:picLocks noChangeAspect="1"/>
          </p:cNvPicPr>
          <p:nvPr/>
        </p:nvPicPr>
        <p:blipFill>
          <a:blip r:embed="rId3"/>
          <a:stretch>
            <a:fillRect/>
          </a:stretch>
        </p:blipFill>
        <p:spPr>
          <a:xfrm>
            <a:off x="568643" y="3281800"/>
            <a:ext cx="2905958" cy="16972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grpSp>
        <p:nvGrpSpPr>
          <p:cNvPr id="1726" name="Google Shape;1726;p22"/>
          <p:cNvGrpSpPr/>
          <p:nvPr/>
        </p:nvGrpSpPr>
        <p:grpSpPr>
          <a:xfrm>
            <a:off x="3677890" y="1069696"/>
            <a:ext cx="3220246" cy="3696642"/>
            <a:chOff x="2344100" y="1501650"/>
            <a:chExt cx="1746575" cy="2911200"/>
          </a:xfrm>
        </p:grpSpPr>
        <p:sp>
          <p:nvSpPr>
            <p:cNvPr id="1727" name="Google Shape;1727;p22"/>
            <p:cNvSpPr/>
            <p:nvPr/>
          </p:nvSpPr>
          <p:spPr>
            <a:xfrm>
              <a:off x="2574500" y="3484925"/>
              <a:ext cx="1156725" cy="927925"/>
            </a:xfrm>
            <a:custGeom>
              <a:avLst/>
              <a:gdLst/>
              <a:ahLst/>
              <a:cxnLst/>
              <a:rect l="l" t="t" r="r" b="b"/>
              <a:pathLst>
                <a:path w="46269" h="37117" extrusionOk="0">
                  <a:moveTo>
                    <a:pt x="18083" y="0"/>
                  </a:moveTo>
                  <a:lnTo>
                    <a:pt x="0" y="10419"/>
                  </a:lnTo>
                  <a:cubicBezTo>
                    <a:pt x="9913" y="25810"/>
                    <a:pt x="26856" y="36229"/>
                    <a:pt x="46269" y="37116"/>
                  </a:cubicBezTo>
                  <a:lnTo>
                    <a:pt x="46269" y="16278"/>
                  </a:lnTo>
                  <a:cubicBezTo>
                    <a:pt x="42880" y="16025"/>
                    <a:pt x="39587" y="15328"/>
                    <a:pt x="36388" y="14156"/>
                  </a:cubicBezTo>
                  <a:lnTo>
                    <a:pt x="34551" y="13491"/>
                  </a:lnTo>
                  <a:lnTo>
                    <a:pt x="34551" y="3990"/>
                  </a:lnTo>
                  <a:lnTo>
                    <a:pt x="26317" y="8772"/>
                  </a:lnTo>
                  <a:lnTo>
                    <a:pt x="24829" y="7474"/>
                  </a:lnTo>
                  <a:cubicBezTo>
                    <a:pt x="23721" y="6524"/>
                    <a:pt x="22644" y="5510"/>
                    <a:pt x="21662" y="4465"/>
                  </a:cubicBezTo>
                  <a:cubicBezTo>
                    <a:pt x="20364" y="3072"/>
                    <a:pt x="19160" y="1552"/>
                    <a:pt x="18083" y="0"/>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3</a:t>
              </a:r>
              <a:endParaRPr sz="2700">
                <a:solidFill>
                  <a:srgbClr val="FFFFFF"/>
                </a:solidFill>
                <a:latin typeface="Fira Sans"/>
                <a:ea typeface="Fira Sans"/>
                <a:cs typeface="Fira Sans"/>
                <a:sym typeface="Fira Sans"/>
              </a:endParaRPr>
            </a:p>
          </p:txBody>
        </p:sp>
        <p:sp>
          <p:nvSpPr>
            <p:cNvPr id="1731" name="Google Shape;1731;p22"/>
            <p:cNvSpPr/>
            <p:nvPr/>
          </p:nvSpPr>
          <p:spPr>
            <a:xfrm>
              <a:off x="2575300" y="1501650"/>
              <a:ext cx="1156725" cy="928725"/>
            </a:xfrm>
            <a:custGeom>
              <a:avLst/>
              <a:gdLst/>
              <a:ahLst/>
              <a:cxnLst/>
              <a:rect l="l" t="t" r="r" b="b"/>
              <a:pathLst>
                <a:path w="46269" h="37149" extrusionOk="0">
                  <a:moveTo>
                    <a:pt x="46269" y="1"/>
                  </a:moveTo>
                  <a:cubicBezTo>
                    <a:pt x="26824" y="919"/>
                    <a:pt x="9881" y="11338"/>
                    <a:pt x="0" y="26697"/>
                  </a:cubicBezTo>
                  <a:lnTo>
                    <a:pt x="18051" y="37148"/>
                  </a:lnTo>
                  <a:cubicBezTo>
                    <a:pt x="19983" y="34361"/>
                    <a:pt x="22232" y="31828"/>
                    <a:pt x="24829" y="29643"/>
                  </a:cubicBezTo>
                  <a:lnTo>
                    <a:pt x="26317" y="28376"/>
                  </a:lnTo>
                  <a:lnTo>
                    <a:pt x="34519" y="33126"/>
                  </a:lnTo>
                  <a:lnTo>
                    <a:pt x="34519" y="23626"/>
                  </a:lnTo>
                  <a:lnTo>
                    <a:pt x="36356" y="22960"/>
                  </a:lnTo>
                  <a:cubicBezTo>
                    <a:pt x="38985" y="22010"/>
                    <a:pt x="41708" y="21377"/>
                    <a:pt x="44463" y="21029"/>
                  </a:cubicBezTo>
                  <a:cubicBezTo>
                    <a:pt x="45065" y="20965"/>
                    <a:pt x="45667" y="20902"/>
                    <a:pt x="46269" y="20870"/>
                  </a:cubicBezTo>
                  <a:lnTo>
                    <a:pt x="46269"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1</a:t>
              </a:r>
              <a:endParaRPr sz="2700">
                <a:solidFill>
                  <a:srgbClr val="FFFFFF"/>
                </a:solidFill>
                <a:latin typeface="Fira Sans"/>
                <a:ea typeface="Fira Sans"/>
                <a:cs typeface="Fira Sans"/>
                <a:sym typeface="Fira Sans"/>
              </a:endParaRPr>
            </a:p>
          </p:txBody>
        </p:sp>
        <p:sp>
          <p:nvSpPr>
            <p:cNvPr id="1732" name="Google Shape;1732;p22"/>
            <p:cNvSpPr/>
            <p:nvPr/>
          </p:nvSpPr>
          <p:spPr>
            <a:xfrm>
              <a:off x="2344100" y="2289425"/>
              <a:ext cx="732375" cy="1335650"/>
            </a:xfrm>
            <a:custGeom>
              <a:avLst/>
              <a:gdLst/>
              <a:ahLst/>
              <a:cxnLst/>
              <a:rect l="l" t="t" r="r" b="b"/>
              <a:pathLst>
                <a:path w="29295" h="53426" extrusionOk="0">
                  <a:moveTo>
                    <a:pt x="6461" y="0"/>
                  </a:moveTo>
                  <a:cubicBezTo>
                    <a:pt x="2313" y="8012"/>
                    <a:pt x="1" y="17101"/>
                    <a:pt x="1" y="26729"/>
                  </a:cubicBezTo>
                  <a:cubicBezTo>
                    <a:pt x="1" y="36356"/>
                    <a:pt x="2313" y="45445"/>
                    <a:pt x="6461" y="53425"/>
                  </a:cubicBezTo>
                  <a:lnTo>
                    <a:pt x="24513" y="43006"/>
                  </a:lnTo>
                  <a:cubicBezTo>
                    <a:pt x="24386" y="42753"/>
                    <a:pt x="24291" y="42500"/>
                    <a:pt x="24164" y="42246"/>
                  </a:cubicBezTo>
                  <a:cubicBezTo>
                    <a:pt x="22866" y="39428"/>
                    <a:pt x="21947" y="36451"/>
                    <a:pt x="21409" y="33379"/>
                  </a:cubicBezTo>
                  <a:lnTo>
                    <a:pt x="21061" y="31479"/>
                  </a:lnTo>
                  <a:lnTo>
                    <a:pt x="26824" y="28122"/>
                  </a:lnTo>
                  <a:lnTo>
                    <a:pt x="29295" y="26729"/>
                  </a:lnTo>
                  <a:lnTo>
                    <a:pt x="21061" y="21978"/>
                  </a:lnTo>
                  <a:lnTo>
                    <a:pt x="21409" y="20046"/>
                  </a:lnTo>
                  <a:cubicBezTo>
                    <a:pt x="22011" y="16690"/>
                    <a:pt x="23056" y="13491"/>
                    <a:pt x="24513" y="10451"/>
                  </a:cubicBezTo>
                  <a:lnTo>
                    <a:pt x="6461" y="0"/>
                  </a:lnTo>
                  <a:close/>
                </a:path>
              </a:pathLst>
            </a:cu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2</a:t>
              </a:r>
              <a:endParaRPr sz="2700">
                <a:solidFill>
                  <a:srgbClr val="FFFFFF"/>
                </a:solidFill>
                <a:latin typeface="Fira Sans"/>
                <a:ea typeface="Fira Sans"/>
                <a:cs typeface="Fira Sans"/>
                <a:sym typeface="Fira Sans"/>
              </a:endParaRPr>
            </a:p>
          </p:txBody>
        </p:sp>
        <p:sp>
          <p:nvSpPr>
            <p:cNvPr id="1733" name="Google Shape;1733;p22"/>
            <p:cNvSpPr/>
            <p:nvPr/>
          </p:nvSpPr>
          <p:spPr>
            <a:xfrm>
              <a:off x="3497650" y="3270350"/>
              <a:ext cx="1600" cy="3200"/>
            </a:xfrm>
            <a:custGeom>
              <a:avLst/>
              <a:gdLst/>
              <a:ahLst/>
              <a:cxnLst/>
              <a:rect l="l" t="t" r="r" b="b"/>
              <a:pathLst>
                <a:path w="64" h="128" extrusionOk="0">
                  <a:moveTo>
                    <a:pt x="1" y="1"/>
                  </a:moveTo>
                  <a:cubicBezTo>
                    <a:pt x="9" y="19"/>
                    <a:pt x="18" y="34"/>
                    <a:pt x="26" y="47"/>
                  </a:cubicBezTo>
                  <a:lnTo>
                    <a:pt x="26" y="47"/>
                  </a:lnTo>
                  <a:cubicBezTo>
                    <a:pt x="20" y="30"/>
                    <a:pt x="13" y="13"/>
                    <a:pt x="1" y="1"/>
                  </a:cubicBezTo>
                  <a:close/>
                  <a:moveTo>
                    <a:pt x="26" y="47"/>
                  </a:moveTo>
                  <a:cubicBezTo>
                    <a:pt x="37" y="76"/>
                    <a:pt x="44" y="108"/>
                    <a:pt x="64" y="128"/>
                  </a:cubicBezTo>
                  <a:cubicBezTo>
                    <a:pt x="64" y="105"/>
                    <a:pt x="47" y="82"/>
                    <a:pt x="26" y="47"/>
                  </a:cubicBezTo>
                  <a:close/>
                </a:path>
              </a:pathLst>
            </a:custGeom>
            <a:solidFill>
              <a:srgbClr val="ECF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
            <p:cNvSpPr/>
            <p:nvPr/>
          </p:nvSpPr>
          <p:spPr>
            <a:xfrm>
              <a:off x="4089075" y="2487350"/>
              <a:ext cx="1600" cy="14275"/>
            </a:xfrm>
            <a:custGeom>
              <a:avLst/>
              <a:gdLst/>
              <a:ahLst/>
              <a:cxnLst/>
              <a:rect l="l" t="t" r="r" b="b"/>
              <a:pathLst>
                <a:path w="64" h="571" extrusionOk="0">
                  <a:moveTo>
                    <a:pt x="0" y="0"/>
                  </a:moveTo>
                  <a:lnTo>
                    <a:pt x="0" y="0"/>
                  </a:lnTo>
                  <a:cubicBezTo>
                    <a:pt x="32" y="159"/>
                    <a:pt x="64" y="349"/>
                    <a:pt x="64" y="570"/>
                  </a:cubicBezTo>
                  <a:lnTo>
                    <a:pt x="64" y="380"/>
                  </a:lnTo>
                  <a:cubicBezTo>
                    <a:pt x="64" y="254"/>
                    <a:pt x="32" y="127"/>
                    <a:pt x="0"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
            <p:cNvSpPr/>
            <p:nvPr/>
          </p:nvSpPr>
          <p:spPr>
            <a:xfrm>
              <a:off x="4033650" y="2449350"/>
              <a:ext cx="17450" cy="800"/>
            </a:xfrm>
            <a:custGeom>
              <a:avLst/>
              <a:gdLst/>
              <a:ahLst/>
              <a:cxnLst/>
              <a:rect l="l" t="t" r="r" b="b"/>
              <a:pathLst>
                <a:path w="698" h="32" extrusionOk="0">
                  <a:moveTo>
                    <a:pt x="1" y="0"/>
                  </a:moveTo>
                  <a:cubicBezTo>
                    <a:pt x="254" y="0"/>
                    <a:pt x="476" y="0"/>
                    <a:pt x="697" y="32"/>
                  </a:cubicBezTo>
                  <a:cubicBezTo>
                    <a:pt x="602" y="0"/>
                    <a:pt x="476" y="0"/>
                    <a:pt x="349"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2"/>
            <p:cNvSpPr/>
            <p:nvPr/>
          </p:nvSpPr>
          <p:spPr>
            <a:xfrm>
              <a:off x="3801675" y="2796125"/>
              <a:ext cx="93450" cy="195575"/>
            </a:xfrm>
            <a:custGeom>
              <a:avLst/>
              <a:gdLst/>
              <a:ahLst/>
              <a:cxnLst/>
              <a:rect l="l" t="t" r="r" b="b"/>
              <a:pathLst>
                <a:path w="3738" h="7823" extrusionOk="0">
                  <a:moveTo>
                    <a:pt x="3389" y="0"/>
                  </a:moveTo>
                  <a:cubicBezTo>
                    <a:pt x="3231" y="0"/>
                    <a:pt x="3072" y="127"/>
                    <a:pt x="3072" y="317"/>
                  </a:cubicBezTo>
                  <a:lnTo>
                    <a:pt x="3072" y="4117"/>
                  </a:lnTo>
                  <a:cubicBezTo>
                    <a:pt x="3072" y="5827"/>
                    <a:pt x="1679" y="7189"/>
                    <a:pt x="0" y="7189"/>
                  </a:cubicBezTo>
                  <a:cubicBezTo>
                    <a:pt x="190" y="7189"/>
                    <a:pt x="317" y="7347"/>
                    <a:pt x="317" y="7506"/>
                  </a:cubicBezTo>
                  <a:lnTo>
                    <a:pt x="317" y="7822"/>
                  </a:lnTo>
                  <a:cubicBezTo>
                    <a:pt x="2217" y="7664"/>
                    <a:pt x="3737" y="6081"/>
                    <a:pt x="3737" y="4117"/>
                  </a:cubicBezTo>
                  <a:lnTo>
                    <a:pt x="3737" y="317"/>
                  </a:lnTo>
                  <a:cubicBezTo>
                    <a:pt x="3737" y="127"/>
                    <a:pt x="3579" y="0"/>
                    <a:pt x="3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2"/>
            <p:cNvSpPr/>
            <p:nvPr/>
          </p:nvSpPr>
          <p:spPr>
            <a:xfrm>
              <a:off x="3708250" y="2796125"/>
              <a:ext cx="93450" cy="195575"/>
            </a:xfrm>
            <a:custGeom>
              <a:avLst/>
              <a:gdLst/>
              <a:ahLst/>
              <a:cxnLst/>
              <a:rect l="l" t="t" r="r" b="b"/>
              <a:pathLst>
                <a:path w="3738" h="7823" extrusionOk="0">
                  <a:moveTo>
                    <a:pt x="349" y="0"/>
                  </a:moveTo>
                  <a:cubicBezTo>
                    <a:pt x="159" y="0"/>
                    <a:pt x="1" y="127"/>
                    <a:pt x="1" y="317"/>
                  </a:cubicBezTo>
                  <a:lnTo>
                    <a:pt x="1" y="4117"/>
                  </a:lnTo>
                  <a:cubicBezTo>
                    <a:pt x="32" y="6081"/>
                    <a:pt x="1521" y="7664"/>
                    <a:pt x="3421" y="7822"/>
                  </a:cubicBezTo>
                  <a:lnTo>
                    <a:pt x="3421" y="7506"/>
                  </a:lnTo>
                  <a:cubicBezTo>
                    <a:pt x="3421" y="7347"/>
                    <a:pt x="3547" y="7189"/>
                    <a:pt x="3737" y="7189"/>
                  </a:cubicBezTo>
                  <a:cubicBezTo>
                    <a:pt x="2059" y="7189"/>
                    <a:pt x="666" y="5827"/>
                    <a:pt x="666" y="4117"/>
                  </a:cubicBezTo>
                  <a:lnTo>
                    <a:pt x="666" y="317"/>
                  </a:lnTo>
                  <a:cubicBezTo>
                    <a:pt x="666"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2"/>
            <p:cNvSpPr/>
            <p:nvPr/>
          </p:nvSpPr>
          <p:spPr>
            <a:xfrm>
              <a:off x="3793750" y="2975850"/>
              <a:ext cx="15875" cy="106100"/>
            </a:xfrm>
            <a:custGeom>
              <a:avLst/>
              <a:gdLst/>
              <a:ahLst/>
              <a:cxnLst/>
              <a:rect l="l" t="t" r="r" b="b"/>
              <a:pathLst>
                <a:path w="635" h="4244" extrusionOk="0">
                  <a:moveTo>
                    <a:pt x="317" y="0"/>
                  </a:moveTo>
                  <a:cubicBezTo>
                    <a:pt x="127" y="0"/>
                    <a:pt x="1" y="158"/>
                    <a:pt x="1" y="317"/>
                  </a:cubicBezTo>
                  <a:lnTo>
                    <a:pt x="1" y="633"/>
                  </a:lnTo>
                  <a:lnTo>
                    <a:pt x="1" y="3895"/>
                  </a:lnTo>
                  <a:cubicBezTo>
                    <a:pt x="1" y="4085"/>
                    <a:pt x="127" y="4244"/>
                    <a:pt x="317" y="4244"/>
                  </a:cubicBezTo>
                  <a:cubicBezTo>
                    <a:pt x="507" y="4244"/>
                    <a:pt x="634" y="4085"/>
                    <a:pt x="634" y="3895"/>
                  </a:cubicBezTo>
                  <a:lnTo>
                    <a:pt x="634" y="633"/>
                  </a:lnTo>
                  <a:lnTo>
                    <a:pt x="634" y="317"/>
                  </a:lnTo>
                  <a:cubicBezTo>
                    <a:pt x="634" y="158"/>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3621950" y="3274325"/>
              <a:ext cx="11900" cy="76025"/>
            </a:xfrm>
            <a:custGeom>
              <a:avLst/>
              <a:gdLst/>
              <a:ahLst/>
              <a:cxnLst/>
              <a:rect l="l" t="t" r="r" b="b"/>
              <a:pathLst>
                <a:path w="476" h="3041" extrusionOk="0">
                  <a:moveTo>
                    <a:pt x="1" y="0"/>
                  </a:moveTo>
                  <a:lnTo>
                    <a:pt x="1" y="3040"/>
                  </a:lnTo>
                  <a:lnTo>
                    <a:pt x="476" y="3040"/>
                  </a:lnTo>
                  <a:lnTo>
                    <a:pt x="4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3656800" y="3252150"/>
              <a:ext cx="11900" cy="99000"/>
            </a:xfrm>
            <a:custGeom>
              <a:avLst/>
              <a:gdLst/>
              <a:ahLst/>
              <a:cxnLst/>
              <a:rect l="l" t="t" r="r" b="b"/>
              <a:pathLst>
                <a:path w="476" h="3960" extrusionOk="0">
                  <a:moveTo>
                    <a:pt x="0" y="0"/>
                  </a:moveTo>
                  <a:lnTo>
                    <a:pt x="0" y="3959"/>
                  </a:lnTo>
                  <a:lnTo>
                    <a:pt x="475" y="3959"/>
                  </a:lnTo>
                  <a:lnTo>
                    <a:pt x="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3691625" y="3272725"/>
              <a:ext cx="11900" cy="78425"/>
            </a:xfrm>
            <a:custGeom>
              <a:avLst/>
              <a:gdLst/>
              <a:ahLst/>
              <a:cxnLst/>
              <a:rect l="l" t="t" r="r" b="b"/>
              <a:pathLst>
                <a:path w="476" h="3137" extrusionOk="0">
                  <a:moveTo>
                    <a:pt x="0" y="1"/>
                  </a:moveTo>
                  <a:lnTo>
                    <a:pt x="0" y="3136"/>
                  </a:lnTo>
                  <a:lnTo>
                    <a:pt x="476" y="3136"/>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3726450" y="3237100"/>
              <a:ext cx="11900" cy="113250"/>
            </a:xfrm>
            <a:custGeom>
              <a:avLst/>
              <a:gdLst/>
              <a:ahLst/>
              <a:cxnLst/>
              <a:rect l="l" t="t" r="r" b="b"/>
              <a:pathLst>
                <a:path w="476" h="4530" extrusionOk="0">
                  <a:moveTo>
                    <a:pt x="1" y="1"/>
                  </a:moveTo>
                  <a:lnTo>
                    <a:pt x="1" y="4529"/>
                  </a:lnTo>
                  <a:lnTo>
                    <a:pt x="476" y="4529"/>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3760500" y="3214150"/>
              <a:ext cx="12700" cy="136200"/>
            </a:xfrm>
            <a:custGeom>
              <a:avLst/>
              <a:gdLst/>
              <a:ahLst/>
              <a:cxnLst/>
              <a:rect l="l" t="t" r="r" b="b"/>
              <a:pathLst>
                <a:path w="508" h="5448" extrusionOk="0">
                  <a:moveTo>
                    <a:pt x="1" y="0"/>
                  </a:moveTo>
                  <a:lnTo>
                    <a:pt x="1" y="5447"/>
                  </a:lnTo>
                  <a:lnTo>
                    <a:pt x="507" y="5447"/>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3795350" y="3235525"/>
              <a:ext cx="12675" cy="115625"/>
            </a:xfrm>
            <a:custGeom>
              <a:avLst/>
              <a:gdLst/>
              <a:ahLst/>
              <a:cxnLst/>
              <a:rect l="l" t="t" r="r" b="b"/>
              <a:pathLst>
                <a:path w="507" h="4625" extrusionOk="0">
                  <a:moveTo>
                    <a:pt x="0" y="0"/>
                  </a:moveTo>
                  <a:lnTo>
                    <a:pt x="0" y="4624"/>
                  </a:lnTo>
                  <a:lnTo>
                    <a:pt x="507" y="4624"/>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3830175" y="3268775"/>
              <a:ext cx="12700" cy="81575"/>
            </a:xfrm>
            <a:custGeom>
              <a:avLst/>
              <a:gdLst/>
              <a:ahLst/>
              <a:cxnLst/>
              <a:rect l="l" t="t" r="r" b="b"/>
              <a:pathLst>
                <a:path w="508" h="3263" extrusionOk="0">
                  <a:moveTo>
                    <a:pt x="1" y="0"/>
                  </a:moveTo>
                  <a:lnTo>
                    <a:pt x="1" y="3262"/>
                  </a:lnTo>
                  <a:lnTo>
                    <a:pt x="507" y="3262"/>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3865025" y="3294100"/>
              <a:ext cx="11900" cy="57050"/>
            </a:xfrm>
            <a:custGeom>
              <a:avLst/>
              <a:gdLst/>
              <a:ahLst/>
              <a:cxnLst/>
              <a:rect l="l" t="t" r="r" b="b"/>
              <a:pathLst>
                <a:path w="476" h="2282" extrusionOk="0">
                  <a:moveTo>
                    <a:pt x="0" y="1"/>
                  </a:moveTo>
                  <a:lnTo>
                    <a:pt x="0" y="2281"/>
                  </a:lnTo>
                  <a:lnTo>
                    <a:pt x="475" y="2281"/>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3899850" y="3278275"/>
              <a:ext cx="11900" cy="72875"/>
            </a:xfrm>
            <a:custGeom>
              <a:avLst/>
              <a:gdLst/>
              <a:ahLst/>
              <a:cxnLst/>
              <a:rect l="l" t="t" r="r" b="b"/>
              <a:pathLst>
                <a:path w="476" h="2915" extrusionOk="0">
                  <a:moveTo>
                    <a:pt x="0" y="1"/>
                  </a:moveTo>
                  <a:lnTo>
                    <a:pt x="0" y="2914"/>
                  </a:lnTo>
                  <a:lnTo>
                    <a:pt x="475" y="2914"/>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3934675" y="3252150"/>
              <a:ext cx="11900" cy="99000"/>
            </a:xfrm>
            <a:custGeom>
              <a:avLst/>
              <a:gdLst/>
              <a:ahLst/>
              <a:cxnLst/>
              <a:rect l="l" t="t" r="r" b="b"/>
              <a:pathLst>
                <a:path w="476" h="3960" extrusionOk="0">
                  <a:moveTo>
                    <a:pt x="1" y="0"/>
                  </a:moveTo>
                  <a:lnTo>
                    <a:pt x="1" y="3959"/>
                  </a:lnTo>
                  <a:lnTo>
                    <a:pt x="476" y="3959"/>
                  </a:lnTo>
                  <a:lnTo>
                    <a:pt x="4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3969525" y="3268775"/>
              <a:ext cx="11900" cy="81575"/>
            </a:xfrm>
            <a:custGeom>
              <a:avLst/>
              <a:gdLst/>
              <a:ahLst/>
              <a:cxnLst/>
              <a:rect l="l" t="t" r="r" b="b"/>
              <a:pathLst>
                <a:path w="476" h="3263" extrusionOk="0">
                  <a:moveTo>
                    <a:pt x="0" y="0"/>
                  </a:moveTo>
                  <a:lnTo>
                    <a:pt x="0" y="3262"/>
                  </a:lnTo>
                  <a:lnTo>
                    <a:pt x="475" y="3262"/>
                  </a:lnTo>
                  <a:lnTo>
                    <a:pt x="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9" name="Google Shape;1759;p22"/>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3.2 Cảm biến đo độ ẩm đất</a:t>
            </a:r>
            <a:endParaRPr sz="2800">
              <a:latin typeface="Fira Sans Medium"/>
              <a:ea typeface="Fira Sans Medium"/>
              <a:cs typeface="Fira Sans Medium"/>
              <a:sym typeface="Fira Sans Medium"/>
            </a:endParaRPr>
          </a:p>
        </p:txBody>
      </p:sp>
      <p:sp>
        <p:nvSpPr>
          <p:cNvPr id="1760" name="Google Shape;1760;p22"/>
          <p:cNvSpPr txBox="1"/>
          <p:nvPr/>
        </p:nvSpPr>
        <p:spPr>
          <a:xfrm>
            <a:off x="5312096" y="2010875"/>
            <a:ext cx="3374409"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lumMod val="65000"/>
                    <a:lumOff val="35000"/>
                  </a:schemeClr>
                </a:solidFill>
                <a:latin typeface="Fira Sans Medium"/>
                <a:ea typeface="Fira Sans Medium"/>
                <a:cs typeface="Fira Sans Medium"/>
                <a:sym typeface="Fira Sans Medium"/>
              </a:rPr>
              <a:t>Điện áp hoạt động 3.3~5V</a:t>
            </a:r>
            <a:endParaRPr sz="1600">
              <a:solidFill>
                <a:schemeClr val="tx1">
                  <a:lumMod val="65000"/>
                  <a:lumOff val="35000"/>
                </a:schemeClr>
              </a:solidFill>
              <a:latin typeface="Fira Sans Medium"/>
              <a:ea typeface="Fira Sans Medium"/>
              <a:cs typeface="Fira Sans Medium"/>
              <a:sym typeface="Fira Sans Medium"/>
            </a:endParaRPr>
          </a:p>
        </p:txBody>
      </p:sp>
      <p:sp>
        <p:nvSpPr>
          <p:cNvPr id="1762" name="Google Shape;1762;p22"/>
          <p:cNvSpPr txBox="1"/>
          <p:nvPr/>
        </p:nvSpPr>
        <p:spPr>
          <a:xfrm>
            <a:off x="5090985" y="2699201"/>
            <a:ext cx="3211444"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C000"/>
                </a:solidFill>
                <a:latin typeface="Fira Sans Medium"/>
                <a:ea typeface="Fira Sans Medium"/>
                <a:cs typeface="Fira Sans Medium"/>
                <a:sym typeface="Fira Sans Medium"/>
              </a:rPr>
              <a:t>SMS-V1 sử dụng IC chính LM393</a:t>
            </a:r>
            <a:endParaRPr sz="1600">
              <a:solidFill>
                <a:srgbClr val="FFC000"/>
              </a:solidFill>
              <a:latin typeface="Fira Sans Medium"/>
              <a:ea typeface="Fira Sans Medium"/>
              <a:cs typeface="Fira Sans Medium"/>
              <a:sym typeface="Fira Sans Medium"/>
            </a:endParaRPr>
          </a:p>
        </p:txBody>
      </p:sp>
      <p:sp>
        <p:nvSpPr>
          <p:cNvPr id="1764" name="Google Shape;1764;p22"/>
          <p:cNvSpPr txBox="1"/>
          <p:nvPr/>
        </p:nvSpPr>
        <p:spPr>
          <a:xfrm>
            <a:off x="5618113" y="3531776"/>
            <a:ext cx="2762376"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rgbClr val="F2A365"/>
                </a:solidFill>
                <a:latin typeface="Fira Sans Medium"/>
                <a:ea typeface="Fira Sans Medium"/>
                <a:cs typeface="Fira Sans Medium"/>
                <a:sym typeface="Fira Sans Medium"/>
              </a:rPr>
              <a:t>Kích thước PCB 3.2 x 1.4 cm</a:t>
            </a:r>
            <a:endParaRPr sz="1600">
              <a:solidFill>
                <a:srgbClr val="F2A365"/>
              </a:solidFill>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8BBC99BF-5DCA-3450-554B-1653C8062C37}"/>
              </a:ext>
            </a:extLst>
          </p:cNvPr>
          <p:cNvPicPr>
            <a:picLocks noChangeAspect="1"/>
          </p:cNvPicPr>
          <p:nvPr/>
        </p:nvPicPr>
        <p:blipFill>
          <a:blip r:embed="rId3"/>
          <a:stretch>
            <a:fillRect/>
          </a:stretch>
        </p:blipFill>
        <p:spPr>
          <a:xfrm>
            <a:off x="749415" y="1444628"/>
            <a:ext cx="2664066" cy="2664066"/>
          </a:xfrm>
          <a:prstGeom prst="rect">
            <a:avLst/>
          </a:prstGeom>
          <a:solidFill>
            <a:schemeClr val="bg1"/>
          </a:solidFill>
          <a:ln>
            <a:solidFill>
              <a:schemeClr val="bg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200" y="411475"/>
            <a:ext cx="7672388"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900">
                <a:latin typeface="Fira Sans Medium"/>
                <a:ea typeface="Fira Sans Medium"/>
                <a:cs typeface="Fira Sans Medium"/>
                <a:sym typeface="Fira Sans Medium"/>
              </a:rPr>
              <a:t>3.3 Module 1 Relay </a:t>
            </a:r>
            <a:endParaRPr sz="2900">
              <a:latin typeface="Fira Sans Medium"/>
              <a:ea typeface="Fira Sans Medium"/>
              <a:cs typeface="Fira Sans Medium"/>
              <a:sym typeface="Fira Sans Medium"/>
            </a:endParaRP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a:ea typeface="Fira Sans"/>
                <a:cs typeface="Fira Sans"/>
                <a:sym typeface="Fira Sans"/>
              </a:rPr>
              <a:t>Nguồn cấp: 5 VDA</a:t>
            </a:r>
            <a:endParaRPr sz="1200">
              <a:latin typeface="Fira Sans"/>
              <a:ea typeface="Fira Sans"/>
              <a:cs typeface="Fira Sans"/>
              <a:sym typeface="Fira Sans"/>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a:ea typeface="Fira Sans"/>
                <a:cs typeface="Fira Sans"/>
                <a:sym typeface="Fira Sans"/>
              </a:rPr>
              <a:t>Có jumper set mức Cao/Thấp</a:t>
            </a:r>
            <a:endParaRPr sz="1200">
              <a:latin typeface="Fira Sans"/>
              <a:ea typeface="Fira Sans"/>
              <a:cs typeface="Fira Sans"/>
              <a:sym typeface="Fira Sans"/>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a:ea typeface="Fira Sans"/>
                <a:cs typeface="Fira Sans"/>
                <a:sym typeface="Fira Sans"/>
              </a:rPr>
              <a:t>Size: 51 x 25.5 mm</a:t>
            </a:r>
            <a:endParaRPr sz="1200">
              <a:latin typeface="Fira Sans"/>
              <a:ea typeface="Fira Sans"/>
              <a:cs typeface="Fira Sans"/>
              <a:sym typeface="Fira Sans"/>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a:ea typeface="Fira Sans"/>
                <a:cs typeface="Fira Sans"/>
                <a:sym typeface="Fira Sans"/>
              </a:rPr>
              <a:t>Mức tiêu thụ điên năng:  50mA (standby 10mA) </a:t>
            </a:r>
            <a:endParaRPr sz="1200">
              <a:latin typeface="Fira Sans"/>
              <a:ea typeface="Fira Sans"/>
              <a:cs typeface="Fira Sans"/>
              <a:sym typeface="Fira Sans"/>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a:ea typeface="Fira Sans"/>
                <a:cs typeface="Fira Sans"/>
                <a:sym typeface="Fira Sans"/>
              </a:rPr>
              <a:t>Ngõ ra relay: 250 VAC 10A or 30 VDC 10A</a:t>
            </a:r>
            <a:endParaRPr sz="1200">
              <a:latin typeface="Fira Sans"/>
              <a:ea typeface="Fira Sans"/>
              <a:cs typeface="Fira Sans"/>
              <a:sym typeface="Fira Sans"/>
            </a:endParaRPr>
          </a:p>
        </p:txBody>
      </p:sp>
      <p:sp>
        <p:nvSpPr>
          <p:cNvPr id="2" name="Google Shape;2221;p25">
            <a:extLst>
              <a:ext uri="{FF2B5EF4-FFF2-40B4-BE49-F238E27FC236}">
                <a16:creationId xmlns:a16="http://schemas.microsoft.com/office/drawing/2014/main" id="{928F7178-C86A-B68D-6D72-B41106EDC208}"/>
              </a:ext>
            </a:extLst>
          </p:cNvPr>
          <p:cNvSpPr txBox="1"/>
          <p:nvPr/>
        </p:nvSpPr>
        <p:spPr>
          <a:xfrm>
            <a:off x="418451" y="1008888"/>
            <a:ext cx="3464467" cy="6838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Fira Sans"/>
                <a:ea typeface="Fira Sans"/>
                <a:cs typeface="Fira Sans"/>
                <a:sym typeface="Fira Sans"/>
              </a:rPr>
              <a:t>Là một module điều khiển được dử dụng để điều khiển các thiết bị điện khác nhau bằng cách sử dụng một tín hiệu điều khiển như một tín hiệu đầu vào </a:t>
            </a:r>
            <a:endParaRPr sz="1200">
              <a:latin typeface="Fira Sans"/>
              <a:ea typeface="Fira Sans"/>
              <a:cs typeface="Fira Sans"/>
              <a:sym typeface="Fira Sans"/>
            </a:endParaRPr>
          </a:p>
        </p:txBody>
      </p:sp>
      <p:pic>
        <p:nvPicPr>
          <p:cNvPr id="4" name="Picture 3">
            <a:extLst>
              <a:ext uri="{FF2B5EF4-FFF2-40B4-BE49-F238E27FC236}">
                <a16:creationId xmlns:a16="http://schemas.microsoft.com/office/drawing/2014/main" id="{AA0253D5-7F1A-EED6-D50D-5FEE7308655B}"/>
              </a:ext>
            </a:extLst>
          </p:cNvPr>
          <p:cNvPicPr>
            <a:picLocks noChangeAspect="1"/>
          </p:cNvPicPr>
          <p:nvPr/>
        </p:nvPicPr>
        <p:blipFill>
          <a:blip r:embed="rId3"/>
          <a:stretch>
            <a:fillRect/>
          </a:stretch>
        </p:blipFill>
        <p:spPr>
          <a:xfrm>
            <a:off x="699927" y="2040318"/>
            <a:ext cx="2946916" cy="1989113"/>
          </a:xfrm>
          <a:prstGeom prst="rect">
            <a:avLst/>
          </a:prstGeom>
        </p:spPr>
      </p:pic>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2059</TotalTime>
  <Words>760</Words>
  <Application>Microsoft Office PowerPoint</Application>
  <PresentationFormat>On-screen Show (16:9)</PresentationFormat>
  <Paragraphs>99</Paragraphs>
  <Slides>18</Slides>
  <Notes>18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Times New Roman</vt:lpstr>
      <vt:lpstr>Roboto Condensed Light</vt:lpstr>
      <vt:lpstr>Fira Sans Medium</vt:lpstr>
      <vt:lpstr>Fira Sans Extra Condensed Medium</vt:lpstr>
      <vt:lpstr>Arial</vt:lpstr>
      <vt:lpstr>Fira Sans</vt:lpstr>
      <vt:lpstr>Squada One</vt:lpstr>
      <vt:lpstr>Livvic</vt:lpstr>
      <vt:lpstr>Roboto</vt:lpstr>
      <vt:lpstr>Fira Sans SemiBold</vt:lpstr>
      <vt:lpstr>Technology Infographics by Slidesgo</vt:lpstr>
      <vt:lpstr>Tech Startup XL by Slidesgo</vt:lpstr>
      <vt:lpstr>BÁO CÁO THỰC TẬP CƠ SỞ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sĩ tiến nguyễn</cp:lastModifiedBy>
  <cp:revision>7</cp:revision>
  <dcterms:modified xsi:type="dcterms:W3CDTF">2023-05-08T08:36:49Z</dcterms:modified>
</cp:coreProperties>
</file>